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684" r:id="rId5"/>
    <p:sldMasterId id="2147483687" r:id="rId6"/>
    <p:sldMasterId id="2147483690" r:id="rId7"/>
    <p:sldMasterId id="2147483703" r:id="rId8"/>
  </p:sldMasterIdLst>
  <p:notesMasterIdLst>
    <p:notesMasterId r:id="rId16"/>
  </p:notesMasterIdLst>
  <p:sldIdLst>
    <p:sldId id="2147483470" r:id="rId9"/>
    <p:sldId id="2147483606" r:id="rId10"/>
    <p:sldId id="2147483568" r:id="rId11"/>
    <p:sldId id="301" r:id="rId12"/>
    <p:sldId id="276" r:id="rId13"/>
    <p:sldId id="2147476086"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50" d="100"/>
          <a:sy n="150" d="100"/>
        </p:scale>
        <p:origin x="62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8364536152379E-2"/>
          <c:y val="3.0987887840486374E-2"/>
          <c:w val="0.89742486826641166"/>
          <c:h val="0.8383247203749542"/>
        </c:manualLayout>
      </c:layout>
      <c:barChart>
        <c:barDir val="col"/>
        <c:grouping val="clustered"/>
        <c:varyColors val="0"/>
        <c:ser>
          <c:idx val="2"/>
          <c:order val="1"/>
          <c:tx>
            <c:strRef>
              <c:f>Sheet1!$D$1</c:f>
              <c:strCache>
                <c:ptCount val="1"/>
                <c:pt idx="0">
                  <c:v>AMD Ryzen™  9 9950X</c:v>
                </c:pt>
              </c:strCache>
            </c:strRef>
          </c:tx>
          <c:spPr>
            <a:gradFill>
              <a:gsLst>
                <a:gs pos="0">
                  <a:srgbClr val="C00000">
                    <a:alpha val="70000"/>
                  </a:srgbClr>
                </a:gs>
                <a:gs pos="99000">
                  <a:srgbClr val="C00000">
                    <a:alpha val="10000"/>
                  </a:srgbClr>
                </a:gs>
              </a:gsLst>
              <a:lin ang="5400000" scaled="0"/>
            </a:gradFill>
            <a:ln>
              <a:noFill/>
            </a:ln>
            <a:effectLst/>
          </c:spPr>
          <c:invertIfNegative val="0"/>
          <c:cat>
            <c:strRef>
              <c:f>Sheet1!$A$2:$A$5</c:f>
              <c:strCache>
                <c:ptCount val="4"/>
                <c:pt idx="0">
                  <c:v>Geekbench 6 
Multi Core</c:v>
                </c:pt>
                <c:pt idx="1">
                  <c:v>SPECrate®2017_int_base
(n-copies)
(est.)</c:v>
                </c:pt>
                <c:pt idx="2">
                  <c:v>Cinebench 2024
Multi Core</c:v>
                </c:pt>
                <c:pt idx="3">
                  <c:v>3DMark® 
CPU Profile
Max Threads</c:v>
                </c:pt>
              </c:strCache>
            </c:strRef>
          </c:cat>
          <c:val>
            <c:numRef>
              <c:f>Sheet1!$D$2:$D$5</c:f>
              <c:numCache>
                <c:formatCode>0.00</c:formatCode>
                <c:ptCount val="4"/>
                <c:pt idx="0">
                  <c:v>1.04</c:v>
                </c:pt>
                <c:pt idx="1">
                  <c:v>0.93</c:v>
                </c:pt>
                <c:pt idx="2">
                  <c:v>1.07</c:v>
                </c:pt>
                <c:pt idx="3">
                  <c:v>1.05</c:v>
                </c:pt>
              </c:numCache>
            </c:numRef>
          </c:val>
          <c:extLst>
            <c:ext xmlns:c16="http://schemas.microsoft.com/office/drawing/2014/chart" uri="{C3380CC4-5D6E-409C-BE32-E72D297353CC}">
              <c16:uniqueId val="{00000000-3215-894A-A821-A0FDFE685505}"/>
            </c:ext>
          </c:extLst>
        </c:ser>
        <c:ser>
          <c:idx val="0"/>
          <c:order val="2"/>
          <c:tx>
            <c:strRef>
              <c:f>Sheet1!$B$1</c:f>
              <c:strCache>
                <c:ptCount val="1"/>
                <c:pt idx="0">
                  <c:v>Intel® Core™  Ultra 9 285K</c:v>
                </c:pt>
              </c:strCache>
            </c:strRef>
          </c:tx>
          <c:spPr>
            <a:gradFill>
              <a:gsLst>
                <a:gs pos="0">
                  <a:schemeClr val="accent6"/>
                </a:gs>
                <a:gs pos="99000">
                  <a:schemeClr val="accent2"/>
                </a:gs>
              </a:gsLst>
              <a:lin ang="5400000" scaled="0"/>
            </a:gradFill>
            <a:ln>
              <a:noFill/>
            </a:ln>
            <a:effectLst/>
          </c:spPr>
          <c:invertIfNegative val="0"/>
          <c:cat>
            <c:strRef>
              <c:f>Sheet1!$A$2:$A$5</c:f>
              <c:strCache>
                <c:ptCount val="4"/>
                <c:pt idx="0">
                  <c:v>Geekbench 6 
Multi Core</c:v>
                </c:pt>
                <c:pt idx="1">
                  <c:v>SPECrate®2017_int_base
(n-copies)
(est.)</c:v>
                </c:pt>
                <c:pt idx="2">
                  <c:v>Cinebench 2024
Multi Core</c:v>
                </c:pt>
                <c:pt idx="3">
                  <c:v>3DMark® 
CPU Profile
Max Threads</c:v>
                </c:pt>
              </c:strCache>
            </c:strRef>
          </c:cat>
          <c:val>
            <c:numRef>
              <c:f>Sheet1!$B$2:$B$5</c:f>
              <c:numCache>
                <c:formatCode>0.00</c:formatCode>
                <c:ptCount val="4"/>
                <c:pt idx="0">
                  <c:v>1.1100000000000001</c:v>
                </c:pt>
                <c:pt idx="1">
                  <c:v>1.1399999999999999</c:v>
                </c:pt>
                <c:pt idx="2">
                  <c:v>1.18</c:v>
                </c:pt>
                <c:pt idx="3">
                  <c:v>1.19</c:v>
                </c:pt>
              </c:numCache>
            </c:numRef>
          </c:val>
          <c:extLst>
            <c:ext xmlns:c16="http://schemas.microsoft.com/office/drawing/2014/chart" uri="{C3380CC4-5D6E-409C-BE32-E72D297353CC}">
              <c16:uniqueId val="{00000001-3215-894A-A821-A0FDFE685505}"/>
            </c:ext>
          </c:extLst>
        </c:ser>
        <c:dLbls>
          <c:showLegendKey val="0"/>
          <c:showVal val="0"/>
          <c:showCatName val="0"/>
          <c:showSerName val="0"/>
          <c:showPercent val="0"/>
          <c:showBubbleSize val="0"/>
        </c:dLbls>
        <c:gapWidth val="50"/>
        <c:axId val="622372848"/>
        <c:axId val="622370448"/>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Intel® Core™  i9-14900K</c:v>
                      </c:pt>
                    </c:strCache>
                  </c:strRef>
                </c:tx>
                <c:spPr>
                  <a:solidFill>
                    <a:srgbClr val="FFFFFF"/>
                  </a:solidFill>
                  <a:ln>
                    <a:noFill/>
                  </a:ln>
                  <a:effectLst/>
                </c:spPr>
                <c:invertIfNegative val="0"/>
                <c:cat>
                  <c:strRef>
                    <c:extLst>
                      <c:ext uri="{02D57815-91ED-43cb-92C2-25804820EDAC}">
                        <c15:formulaRef>
                          <c15:sqref>Sheet1!$A$2:$A$5</c15:sqref>
                        </c15:formulaRef>
                      </c:ext>
                    </c:extLst>
                    <c:strCache>
                      <c:ptCount val="4"/>
                      <c:pt idx="0">
                        <c:v>Geekbench 6 
Multi Core</c:v>
                      </c:pt>
                      <c:pt idx="1">
                        <c:v>SPECrate®2017_int_base
(n-copies)
(est.)</c:v>
                      </c:pt>
                      <c:pt idx="2">
                        <c:v>Cinebench 2024
Multi Core</c:v>
                      </c:pt>
                      <c:pt idx="3">
                        <c:v>3DMark® 
CPU Profile
Max Threads</c:v>
                      </c:pt>
                    </c:strCache>
                  </c:strRef>
                </c:cat>
                <c:val>
                  <c:numRef>
                    <c:extLst>
                      <c:ext uri="{02D57815-91ED-43cb-92C2-25804820EDAC}">
                        <c15:formulaRef>
                          <c15:sqref>Sheet1!$C$2:$C$5</c15:sqref>
                        </c15:formulaRef>
                      </c:ext>
                    </c:extLst>
                    <c:numCache>
                      <c:formatCode>0.00</c:formatCode>
                      <c:ptCount val="4"/>
                      <c:pt idx="0">
                        <c:v>1</c:v>
                      </c:pt>
                      <c:pt idx="1">
                        <c:v>1</c:v>
                      </c:pt>
                      <c:pt idx="2">
                        <c:v>1</c:v>
                      </c:pt>
                      <c:pt idx="3">
                        <c:v>1</c:v>
                      </c:pt>
                    </c:numCache>
                  </c:numRef>
                </c:val>
                <c:extLst>
                  <c:ext xmlns:c16="http://schemas.microsoft.com/office/drawing/2014/chart" uri="{C3380CC4-5D6E-409C-BE32-E72D297353CC}">
                    <c16:uniqueId val="{00000002-3215-894A-A821-A0FDFE685505}"/>
                  </c:ext>
                </c:extLst>
              </c15:ser>
            </c15:filteredBarSeries>
          </c:ext>
        </c:extLst>
      </c:barChart>
      <c:catAx>
        <c:axId val="622372848"/>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622370448"/>
        <c:crosses val="autoZero"/>
        <c:auto val="1"/>
        <c:lblAlgn val="ctr"/>
        <c:lblOffset val="100"/>
        <c:noMultiLvlLbl val="0"/>
      </c:catAx>
      <c:valAx>
        <c:axId val="622370448"/>
        <c:scaling>
          <c:orientation val="minMax"/>
          <c:min val="0"/>
        </c:scaling>
        <c:delete val="1"/>
        <c:axPos val="l"/>
        <c:numFmt formatCode="0.00" sourceLinked="1"/>
        <c:majorTickMark val="out"/>
        <c:minorTickMark val="none"/>
        <c:tickLblPos val="nextTo"/>
        <c:crossAx val="62237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78124841404722E-2"/>
          <c:w val="0.99993528875888871"/>
          <c:h val="0.88137525336028211"/>
        </c:manualLayout>
      </c:layout>
      <c:barChart>
        <c:barDir val="col"/>
        <c:grouping val="clustered"/>
        <c:varyColors val="0"/>
        <c:ser>
          <c:idx val="0"/>
          <c:order val="0"/>
          <c:tx>
            <c:strRef>
              <c:f>Sheet1!$B$1</c:f>
              <c:strCache>
                <c:ptCount val="1"/>
                <c:pt idx="0">
                  <c:v>Intel® Core™  i9-14900K</c:v>
                </c:pt>
              </c:strCache>
            </c:strRef>
          </c:tx>
          <c:spPr>
            <a:solidFill>
              <a:schemeClr val="bg1">
                <a:alpha val="22000"/>
              </a:schemeClr>
            </a:solidFill>
            <a:ln>
              <a:noFill/>
            </a:ln>
            <a:effectLst/>
          </c:spPr>
          <c:invertIfNegative val="0"/>
          <c:dLbls>
            <c:delete val="1"/>
          </c:dLbls>
          <c:cat>
            <c:strRef>
              <c:f>Sheet1!$A$2:$A$5</c:f>
              <c:strCache>
                <c:ptCount val="4"/>
                <c:pt idx="0">
                  <c:v>Procyon® Office
Productivity</c:v>
                </c:pt>
                <c:pt idx="1">
                  <c:v>Procyon® AI Computer Vision (CPU int8)</c:v>
                </c:pt>
                <c:pt idx="2">
                  <c:v>Cinebench 2024
Single Core</c:v>
                </c:pt>
                <c:pt idx="3">
                  <c:v>Zoom Video Call</c:v>
                </c:pt>
              </c:strCache>
              <c:extLst/>
            </c:strRef>
          </c:cat>
          <c:val>
            <c:numRef>
              <c:f>Sheet1!$B$2:$B$5</c:f>
              <c:numCache>
                <c:formatCode>General</c:formatCode>
                <c:ptCount val="4"/>
                <c:pt idx="0">
                  <c:v>1</c:v>
                </c:pt>
                <c:pt idx="1">
                  <c:v>1</c:v>
                </c:pt>
                <c:pt idx="2">
                  <c:v>1</c:v>
                </c:pt>
                <c:pt idx="3">
                  <c:v>1</c:v>
                </c:pt>
              </c:numCache>
              <c:extLst/>
            </c:numRef>
          </c:val>
          <c:extLst>
            <c:ext xmlns:c16="http://schemas.microsoft.com/office/drawing/2014/chart" uri="{C3380CC4-5D6E-409C-BE32-E72D297353CC}">
              <c16:uniqueId val="{00000000-F727-4A18-B875-048F47E1370B}"/>
            </c:ext>
          </c:extLst>
        </c:ser>
        <c:ser>
          <c:idx val="1"/>
          <c:order val="1"/>
          <c:tx>
            <c:strRef>
              <c:f>Sheet1!$C$1</c:f>
              <c:strCache>
                <c:ptCount val="1"/>
                <c:pt idx="0">
                  <c:v>Intel® Core™  Ultra 9 285K</c:v>
                </c:pt>
              </c:strCache>
            </c:strRef>
          </c:tx>
          <c:spPr>
            <a:gradFill>
              <a:gsLst>
                <a:gs pos="99000">
                  <a:schemeClr val="accent2"/>
                </a:gs>
                <a:gs pos="0">
                  <a:schemeClr val="accent6"/>
                </a:gs>
                <a:gs pos="49000">
                  <a:srgbClr val="0068B5"/>
                </a:gs>
              </a:gsLst>
              <a:lin ang="2700000" scaled="0"/>
            </a:gradFill>
            <a:ln>
              <a:noFill/>
            </a:ln>
            <a:effectLst/>
          </c:spPr>
          <c:invertIfNegative val="0"/>
          <c:dLbls>
            <c:delete val="1"/>
          </c:dLbls>
          <c:cat>
            <c:strRef>
              <c:f>Sheet1!$A$2:$A$5</c:f>
              <c:strCache>
                <c:ptCount val="4"/>
                <c:pt idx="0">
                  <c:v>Procyon® Office
Productivity</c:v>
                </c:pt>
                <c:pt idx="1">
                  <c:v>Procyon® AI Computer Vision (CPU int8)</c:v>
                </c:pt>
                <c:pt idx="2">
                  <c:v>Cinebench 2024
Single Core</c:v>
                </c:pt>
                <c:pt idx="3">
                  <c:v>Zoom Video Call</c:v>
                </c:pt>
              </c:strCache>
              <c:extLst/>
            </c:strRef>
          </c:cat>
          <c:val>
            <c:numRef>
              <c:f>Sheet1!$C$2:$C$5</c:f>
              <c:numCache>
                <c:formatCode>General</c:formatCode>
                <c:ptCount val="4"/>
                <c:pt idx="0">
                  <c:v>0.56000000000000005</c:v>
                </c:pt>
                <c:pt idx="1">
                  <c:v>0.57999999999999996</c:v>
                </c:pt>
                <c:pt idx="2">
                  <c:v>0.57999999999999996</c:v>
                </c:pt>
                <c:pt idx="3">
                  <c:v>0.42</c:v>
                </c:pt>
              </c:numCache>
              <c:extLst/>
            </c:numRef>
          </c:val>
          <c:extLst>
            <c:ext xmlns:c16="http://schemas.microsoft.com/office/drawing/2014/chart" uri="{C3380CC4-5D6E-409C-BE32-E72D297353CC}">
              <c16:uniqueId val="{00000001-F727-4A18-B875-048F47E1370B}"/>
            </c:ext>
          </c:extLst>
        </c:ser>
        <c:dLbls>
          <c:dLblPos val="inEnd"/>
          <c:showLegendKey val="0"/>
          <c:showVal val="1"/>
          <c:showCatName val="0"/>
          <c:showSerName val="0"/>
          <c:showPercent val="0"/>
          <c:showBubbleSize val="0"/>
        </c:dLbls>
        <c:gapWidth val="100"/>
        <c:overlap val="100"/>
        <c:axId val="622372848"/>
        <c:axId val="622370448"/>
      </c:barChart>
      <c:catAx>
        <c:axId val="622372848"/>
        <c:scaling>
          <c:orientation val="minMax"/>
        </c:scaling>
        <c:delete val="0"/>
        <c:axPos val="b"/>
        <c:numFmt formatCode="General" sourceLinked="1"/>
        <c:majorTickMark val="none"/>
        <c:minorTickMark val="none"/>
        <c:tickLblPos val="nextTo"/>
        <c:spPr>
          <a:noFill/>
          <a:ln w="12700"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22370448"/>
        <c:crosses val="autoZero"/>
        <c:auto val="1"/>
        <c:lblAlgn val="ctr"/>
        <c:lblOffset val="100"/>
        <c:noMultiLvlLbl val="0"/>
      </c:catAx>
      <c:valAx>
        <c:axId val="622370448"/>
        <c:scaling>
          <c:orientation val="minMax"/>
          <c:max val="1"/>
        </c:scaling>
        <c:delete val="1"/>
        <c:axPos val="l"/>
        <c:numFmt formatCode="General" sourceLinked="1"/>
        <c:majorTickMark val="out"/>
        <c:minorTickMark val="none"/>
        <c:tickLblPos val="nextTo"/>
        <c:crossAx val="62237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6ED68-338C-4EF4-8DCF-9DD09DA58C15}"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21614-F178-4840-84BB-B70DA4B090A0}" type="slidenum">
              <a:rPr lang="en-US" smtClean="0"/>
              <a:t>‹#›</a:t>
            </a:fld>
            <a:endParaRPr lang="en-US"/>
          </a:p>
        </p:txBody>
      </p:sp>
    </p:spTree>
    <p:extLst>
      <p:ext uri="{BB962C8B-B14F-4D97-AF65-F5344CB8AC3E}">
        <p14:creationId xmlns:p14="http://schemas.microsoft.com/office/powerpoint/2010/main" val="266087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C5273-07A7-4DC7-9E1F-220B4DBDA7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4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000" dirty="0"/>
              <a:t>As we are now ready to launch, we’re </a:t>
            </a:r>
            <a:r>
              <a:rPr lang="en-US" sz="1000" b="1" dirty="0"/>
              <a:t>very excited </a:t>
            </a:r>
            <a:r>
              <a:rPr lang="en-US" sz="1000" dirty="0"/>
              <a:t>with the final family of products. </a:t>
            </a:r>
          </a:p>
          <a:p>
            <a:endParaRPr lang="en-US" sz="1000" dirty="0"/>
          </a:p>
          <a:p>
            <a:r>
              <a:rPr lang="en-US" sz="1000" dirty="0"/>
              <a:t>First, Arrow Lake picks up the mantle of Raptor Lake’s top end gaming performance and delivers parity performance at about half the power. It’s a huge leap in performance per watt, and Arrow is a perfect CPU for enthusiasts who want high performance in cooler and quieter systems.</a:t>
            </a:r>
          </a:p>
          <a:p>
            <a:endParaRPr lang="en-US" sz="1000" dirty="0"/>
          </a:p>
          <a:p>
            <a:r>
              <a:rPr lang="en-US" sz="1000" dirty="0"/>
              <a:t>And though we’ve reduced from 32 threads in Raptor to 24 threads in Arrow Lake, we still come out ahead in multithreaded performance both generationally and competitively. That’s great for creators, streamers, and power users, who rely on high core count CPUs like Arrow Lake, and it shows just how potent </a:t>
            </a:r>
            <a:r>
              <a:rPr lang="en-US" sz="1000" dirty="0" err="1"/>
              <a:t>Skymont</a:t>
            </a:r>
            <a:r>
              <a:rPr lang="en-US" sz="1000" dirty="0"/>
              <a:t> and Lion Cove cores can be in performance per thread.</a:t>
            </a:r>
          </a:p>
          <a:p>
            <a:endParaRPr lang="en-US" sz="1000" dirty="0"/>
          </a:p>
          <a:p>
            <a:r>
              <a:rPr lang="en-US" sz="1000" dirty="0"/>
              <a:t>And, finally, we also integrated new companion accelerators like Xe-LPG and NPU3 to round out a rich desktop experience. This includes top-tier AI support, support for cutting-edge codecs like 8K XAVC, integrated Thunderbolt 4, and more.</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095B5D1F-D83E-D849-9E54-DBB4BEFDEE45}" type="slidenum">
              <a:rPr kumimoji="0" lang="en-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27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100"/>
              <a:t>Multithreaded performance is even more robust thanks to the new voltage and frequency characteristics inside Arrow Lake.</a:t>
            </a:r>
          </a:p>
          <a:p>
            <a:endParaRPr lang="en-US" sz="1100"/>
          </a:p>
          <a:p>
            <a:r>
              <a:rPr lang="en-US" sz="1100"/>
              <a:t>Where Raptor Lake occasionally encountered platform thermal or electrical thresholds that would clamp sustained compute, the superior power characteristics of Arrow allow the chip to keep pulling.</a:t>
            </a:r>
          </a:p>
          <a:p>
            <a:endParaRPr lang="en-US" sz="1100"/>
          </a:p>
          <a:p>
            <a:r>
              <a:rPr lang="en-US" sz="1100"/>
              <a:t>On a generational basis we’re nearly 20% ahead of Raptor Lake-R, and over 20% faster than the 9950X.</a:t>
            </a:r>
          </a:p>
          <a:p>
            <a:endParaRPr lang="en-US" sz="1100"/>
          </a:p>
          <a:p>
            <a:r>
              <a:rPr lang="en-US" sz="1100"/>
              <a:t>You really start to see how much performance our new microarchitectures can deliver on a per-thread basis when 24 threads in Arrow are outperforming 32 threads in both Raptor Refresh and Zen 5. </a:t>
            </a: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095B5D1F-D83E-D849-9E54-DBB4BEFDEE45}" type="slidenum">
              <a:rPr kumimoji="0" lang="en-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39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I think it’s fair to say that PC enthusiasts unfortunately cannot spend all their time gaming. Try as I might, they tell me I still need a “real life”.</a:t>
            </a:r>
          </a:p>
          <a:p>
            <a:endParaRPr lang="en-US" sz="1100" dirty="0"/>
          </a:p>
          <a:p>
            <a:r>
              <a:rPr lang="en-US" sz="1100" dirty="0"/>
              <a:t>That means you or I are probably on a web browser, some sort of word processor, on a conference call of some kind and so on.</a:t>
            </a:r>
          </a:p>
          <a:p>
            <a:endParaRPr lang="en-US" sz="1100" dirty="0"/>
          </a:p>
          <a:p>
            <a:r>
              <a:rPr lang="en-US" sz="1100" dirty="0"/>
              <a:t>We call these “everyday applications” or “day-in-the-life” apps, but whatever you call them: Arrow Lake basically chops the power consumption in half compared to Raptor</a:t>
            </a:r>
            <a:r>
              <a:rPr lang="en-US"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46944" rtl="0" eaLnBrk="1" fontAlgn="auto" latinLnBrk="0" hangingPunct="1">
              <a:lnSpc>
                <a:spcPct val="100000"/>
              </a:lnSpc>
              <a:spcBef>
                <a:spcPts val="0"/>
              </a:spcBef>
              <a:spcAft>
                <a:spcPts val="0"/>
              </a:spcAft>
              <a:buClrTx/>
              <a:buSzTx/>
              <a:buFontTx/>
              <a:buNone/>
              <a:tabLst/>
              <a:defRPr/>
            </a:pPr>
            <a:fld id="{095B5D1F-D83E-D849-9E54-DBB4BEFDEE45}"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46944" rtl="0" eaLnBrk="1" fontAlgn="auto" latinLnBrk="0" hangingPunct="1">
                <a:lnSpc>
                  <a:spcPct val="100000"/>
                </a:lnSpc>
                <a:spcBef>
                  <a:spcPts val="0"/>
                </a:spcBef>
                <a:spcAft>
                  <a:spcPts val="0"/>
                </a:spcAft>
                <a:buClrTx/>
                <a:buSzTx/>
                <a:buFontTx/>
                <a:buNone/>
                <a:tabLst/>
                <a:defRPr/>
              </a:pPr>
              <a:t>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60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8A58-5B99-3191-46EE-770E9609F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0D388-5B95-D96E-1D71-7E5F0D3AE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B56F2-E4F1-EBA1-B733-1723411FF7A8}"/>
              </a:ext>
            </a:extLst>
          </p:cNvPr>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Rest assured as we move forward into 2025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Intel will have a full portfolio of processors, for all form factors – commercial NBs, Desktops and Workstations. But, for today, let’s look under the hood of Core Ultra Series 2.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with that, please let me turn it over to my colleague, Afshin Abadi.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993FD9F-EB8E-4E27-94FA-CB35E0AE8A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5330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4.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C5FB0-6CF1-AE48-0E8B-971C0F136359}"/>
              </a:ext>
            </a:extLst>
          </p:cNvPr>
          <p:cNvPicPr>
            <a:picLocks noChangeAspect="1"/>
          </p:cNvPicPr>
          <p:nvPr userDrawn="1"/>
        </p:nvPicPr>
        <p:blipFill>
          <a:blip r:embed="rId2"/>
          <a:srcRect l="5482" t="23664" r="17414" b="2874"/>
          <a:stretch/>
        </p:blipFill>
        <p:spPr>
          <a:xfrm>
            <a:off x="0" y="-6"/>
            <a:ext cx="12192000" cy="6858000"/>
          </a:xfrm>
          <a:prstGeom prst="rect">
            <a:avLst/>
          </a:prstGeom>
        </p:spPr>
      </p:pic>
      <p:sp>
        <p:nvSpPr>
          <p:cNvPr id="3" name="spark">
            <a:extLst>
              <a:ext uri="{FF2B5EF4-FFF2-40B4-BE49-F238E27FC236}">
                <a16:creationId xmlns:a16="http://schemas.microsoft.com/office/drawing/2014/main" id="{E8057E6E-5C2A-1EE6-EF3D-A03ECD5C337D}"/>
              </a:ext>
            </a:extLst>
          </p:cNvPr>
          <p:cNvSpPr/>
          <p:nvPr userDrawn="1"/>
        </p:nvSpPr>
        <p:spPr>
          <a:xfrm>
            <a:off x="2457281" y="1827868"/>
            <a:ext cx="7078276" cy="3689187"/>
          </a:xfrm>
          <a:prstGeom prst="rect">
            <a:avLst/>
          </a:prstGeom>
          <a:gradFill>
            <a:gsLst>
              <a:gs pos="100000">
                <a:srgbClr val="41728A"/>
              </a:gs>
              <a:gs pos="0">
                <a:srgbClr val="6AB3D2">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 name="Group 3">
            <a:extLst>
              <a:ext uri="{FF2B5EF4-FFF2-40B4-BE49-F238E27FC236}">
                <a16:creationId xmlns:a16="http://schemas.microsoft.com/office/drawing/2014/main" id="{1FC3356C-C854-FECD-1EA2-2C6987B73485}"/>
              </a:ext>
            </a:extLst>
          </p:cNvPr>
          <p:cNvGrpSpPr/>
          <p:nvPr userDrawn="1"/>
        </p:nvGrpSpPr>
        <p:grpSpPr>
          <a:xfrm>
            <a:off x="667487" y="539688"/>
            <a:ext cx="1936765" cy="869891"/>
            <a:chOff x="581894" y="1323638"/>
            <a:chExt cx="2967745" cy="1332952"/>
          </a:xfrm>
        </p:grpSpPr>
        <p:pic>
          <p:nvPicPr>
            <p:cNvPr id="5" name="Picture 4" descr="A logo with white text&#10;&#10;Description automatically generated">
              <a:extLst>
                <a:ext uri="{FF2B5EF4-FFF2-40B4-BE49-F238E27FC236}">
                  <a16:creationId xmlns:a16="http://schemas.microsoft.com/office/drawing/2014/main" id="{24AB911D-4D96-D3CC-A84C-454511C9948B}"/>
                </a:ext>
              </a:extLst>
            </p:cNvPr>
            <p:cNvPicPr>
              <a:picLocks noChangeAspect="1"/>
            </p:cNvPicPr>
            <p:nvPr/>
          </p:nvPicPr>
          <p:blipFill>
            <a:blip r:embed="rId3"/>
            <a:srcRect r="43228"/>
            <a:stretch/>
          </p:blipFill>
          <p:spPr>
            <a:xfrm>
              <a:off x="581894" y="1323638"/>
              <a:ext cx="1345331" cy="1332952"/>
            </a:xfrm>
            <a:prstGeom prst="rect">
              <a:avLst/>
            </a:prstGeom>
          </p:spPr>
        </p:pic>
        <p:pic>
          <p:nvPicPr>
            <p:cNvPr id="6" name="Picture 5" descr="A black and white logo&#10;&#10;Description automatically generated">
              <a:extLst>
                <a:ext uri="{FF2B5EF4-FFF2-40B4-BE49-F238E27FC236}">
                  <a16:creationId xmlns:a16="http://schemas.microsoft.com/office/drawing/2014/main" id="{D99C5B4B-A024-47F1-E359-1168DDBF496A}"/>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9" name="Straight Connector 8">
              <a:extLst>
                <a:ext uri="{FF2B5EF4-FFF2-40B4-BE49-F238E27FC236}">
                  <a16:creationId xmlns:a16="http://schemas.microsoft.com/office/drawing/2014/main" id="{48F150F7-D4B4-C3C3-F34C-85E6B04FDCE8}"/>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5A70342A-1675-A286-DB00-46B834DF991B}"/>
              </a:ext>
            </a:extLst>
          </p:cNvPr>
          <p:cNvSpPr/>
          <p:nvPr userDrawn="1"/>
        </p:nvSpPr>
        <p:spPr>
          <a:xfrm>
            <a:off x="3443357" y="-6"/>
            <a:ext cx="8748644" cy="6858006"/>
          </a:xfrm>
          <a:prstGeom prst="rect">
            <a:avLst/>
          </a:prstGeom>
          <a:gradFill>
            <a:gsLst>
              <a:gs pos="80000">
                <a:srgbClr val="000F8A">
                  <a:alpha val="63000"/>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Rectangle 17">
            <a:extLst>
              <a:ext uri="{FF2B5EF4-FFF2-40B4-BE49-F238E27FC236}">
                <a16:creationId xmlns:a16="http://schemas.microsoft.com/office/drawing/2014/main" id="{E91B43AE-EBEA-D5E9-A3EF-D1142AC269A4}"/>
              </a:ext>
            </a:extLst>
          </p:cNvPr>
          <p:cNvSpPr/>
          <p:nvPr userDrawn="1"/>
        </p:nvSpPr>
        <p:spPr>
          <a:xfrm>
            <a:off x="1785812" y="5510786"/>
            <a:ext cx="666226" cy="666226"/>
          </a:xfrm>
          <a:prstGeom prst="rect">
            <a:avLst/>
          </a:prstGeom>
          <a:solidFill>
            <a:srgbClr val="4172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E2ABEBA0-3477-F76C-CFD3-FFB7B88178EB}"/>
              </a:ext>
            </a:extLst>
          </p:cNvPr>
          <p:cNvSpPr/>
          <p:nvPr userDrawn="1"/>
        </p:nvSpPr>
        <p:spPr>
          <a:xfrm>
            <a:off x="2452038" y="6191745"/>
            <a:ext cx="249098" cy="249098"/>
          </a:xfrm>
          <a:prstGeom prst="rect">
            <a:avLst/>
          </a:prstGeom>
          <a:solidFill>
            <a:srgbClr val="6AB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itle Text">
            <a:extLst>
              <a:ext uri="{FF2B5EF4-FFF2-40B4-BE49-F238E27FC236}">
                <a16:creationId xmlns:a16="http://schemas.microsoft.com/office/drawing/2014/main" id="{9715A9D5-54F3-9008-4D34-02D010789E4E}"/>
              </a:ext>
            </a:extLst>
          </p:cNvPr>
          <p:cNvSpPr txBox="1">
            <a:spLocks noGrp="1"/>
          </p:cNvSpPr>
          <p:nvPr>
            <p:ph type="title" hasCustomPrompt="1"/>
          </p:nvPr>
        </p:nvSpPr>
        <p:spPr>
          <a:xfrm>
            <a:off x="2747995" y="2192785"/>
            <a:ext cx="6438102" cy="25712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Autofit/>
          </a:bodyPr>
          <a:lstStyle>
            <a:lvl1pPr>
              <a:lnSpc>
                <a:spcPct val="80000"/>
              </a:lnSpc>
              <a:defRPr sz="6000" b="0" i="0">
                <a:solidFill>
                  <a:schemeClr val="bg1"/>
                </a:solidFill>
                <a:latin typeface="IntelOne Display Light" panose="020B0403020203020204" pitchFamily="34" charset="77"/>
              </a:defRPr>
            </a:lvl1pPr>
          </a:lstStyle>
          <a:p>
            <a:r>
              <a:rPr lang="en-US"/>
              <a:t>Title of this presentation</a:t>
            </a:r>
            <a:endParaRPr/>
          </a:p>
        </p:txBody>
      </p:sp>
      <p:sp>
        <p:nvSpPr>
          <p:cNvPr id="8" name="Text Placeholder 6">
            <a:extLst>
              <a:ext uri="{FF2B5EF4-FFF2-40B4-BE49-F238E27FC236}">
                <a16:creationId xmlns:a16="http://schemas.microsoft.com/office/drawing/2014/main" id="{A0B0AD6D-E3AF-25E3-249B-0EDA1D23AE4A}"/>
              </a:ext>
            </a:extLst>
          </p:cNvPr>
          <p:cNvSpPr>
            <a:spLocks noGrp="1"/>
          </p:cNvSpPr>
          <p:nvPr>
            <p:ph type="body" sz="quarter" idx="27" hasCustomPrompt="1"/>
          </p:nvPr>
        </p:nvSpPr>
        <p:spPr>
          <a:xfrm>
            <a:off x="2747995" y="4869303"/>
            <a:ext cx="6438102" cy="428279"/>
          </a:xfrm>
          <a:prstGeom prst="rect">
            <a:avLst/>
          </a:prstGeom>
        </p:spPr>
        <p:txBody>
          <a:bodyPr lIns="0">
            <a:normAutofit/>
          </a:bodyPr>
          <a:lstStyle>
            <a:lvl1pPr marL="0" indent="0">
              <a:buNone/>
              <a:defRPr sz="1800" b="0" i="0" spc="100" baseline="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r>
              <a:rPr lang="en-US"/>
              <a:t>18pt </a:t>
            </a:r>
            <a:r>
              <a:rPr lang="en-US" err="1"/>
              <a:t>IntelOne</a:t>
            </a:r>
            <a:r>
              <a:rPr lang="en-US"/>
              <a:t> Display Light Subhead</a:t>
            </a:r>
          </a:p>
        </p:txBody>
      </p:sp>
    </p:spTree>
    <p:extLst>
      <p:ext uri="{BB962C8B-B14F-4D97-AF65-F5344CB8AC3E}">
        <p14:creationId xmlns:p14="http://schemas.microsoft.com/office/powerpoint/2010/main" val="68986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 Carbon">
    <p:bg>
      <p:bgPr>
        <a:solidFill>
          <a:srgbClr val="26262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117D69-BAD0-12AE-FE7D-50EED2A68079}"/>
              </a:ext>
            </a:extLst>
          </p:cNvPr>
          <p:cNvPicPr>
            <a:picLocks noChangeAspect="1"/>
          </p:cNvPicPr>
          <p:nvPr userDrawn="1"/>
        </p:nvPicPr>
        <p:blipFill>
          <a:blip r:embed="rId2"/>
          <a:srcRect l="5482" t="23664" r="17414" b="2874"/>
          <a:stretch/>
        </p:blipFill>
        <p:spPr>
          <a:xfrm>
            <a:off x="0" y="-6"/>
            <a:ext cx="12192000" cy="6858000"/>
          </a:xfrm>
          <a:prstGeom prst="rect">
            <a:avLst/>
          </a:prstGeom>
        </p:spPr>
      </p:pic>
      <p:sp>
        <p:nvSpPr>
          <p:cNvPr id="8" name="Rectangle 7">
            <a:extLst>
              <a:ext uri="{FF2B5EF4-FFF2-40B4-BE49-F238E27FC236}">
                <a16:creationId xmlns:a16="http://schemas.microsoft.com/office/drawing/2014/main" id="{4352C0FC-E74C-AFAF-0F3B-31888E6C5EE3}"/>
              </a:ext>
            </a:extLst>
          </p:cNvPr>
          <p:cNvSpPr/>
          <p:nvPr userDrawn="1"/>
        </p:nvSpPr>
        <p:spPr>
          <a:xfrm>
            <a:off x="3443357" y="-6"/>
            <a:ext cx="8748644" cy="6858006"/>
          </a:xfrm>
          <a:prstGeom prst="rect">
            <a:avLst/>
          </a:prstGeom>
          <a:gradFill>
            <a:gsLst>
              <a:gs pos="80000">
                <a:srgbClr val="000F8A">
                  <a:alpha val="63000"/>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itle Text">
            <a:extLst>
              <a:ext uri="{FF2B5EF4-FFF2-40B4-BE49-F238E27FC236}">
                <a16:creationId xmlns:a16="http://schemas.microsoft.com/office/drawing/2014/main" id="{27276AF6-7761-7ECB-D84C-2508B282F5FF}"/>
              </a:ext>
            </a:extLst>
          </p:cNvPr>
          <p:cNvSpPr txBox="1">
            <a:spLocks noGrp="1"/>
          </p:cNvSpPr>
          <p:nvPr>
            <p:ph type="title" hasCustomPrompt="1"/>
          </p:nvPr>
        </p:nvSpPr>
        <p:spPr>
          <a:xfrm>
            <a:off x="6239405" y="457200"/>
            <a:ext cx="5495395" cy="36156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b">
            <a:noAutofit/>
          </a:bodyPr>
          <a:lstStyle>
            <a:lvl1pPr>
              <a:defRPr sz="4400" b="0" i="0" dirty="0">
                <a:solidFill>
                  <a:schemeClr val="bg1"/>
                </a:solidFill>
                <a:latin typeface="IntelOne Display Light" panose="020B0403020203020204" pitchFamily="34" charset="77"/>
              </a:defRPr>
            </a:lvl1pPr>
          </a:lstStyle>
          <a:p>
            <a:pPr lvl="0">
              <a:lnSpc>
                <a:spcPct val="80000"/>
              </a:lnSpc>
            </a:pPr>
            <a:r>
              <a:rPr lang="nl-NL"/>
              <a:t>Big quote or statement </a:t>
            </a:r>
            <a:r>
              <a:rPr lang="nl-NL" err="1"/>
              <a:t>goes</a:t>
            </a:r>
            <a:r>
              <a:rPr lang="nl-NL"/>
              <a:t> </a:t>
            </a:r>
            <a:r>
              <a:rPr lang="nl-NL" err="1"/>
              <a:t>here</a:t>
            </a:r>
            <a:endParaRPr lang="nl-NL"/>
          </a:p>
        </p:txBody>
      </p:sp>
      <p:sp>
        <p:nvSpPr>
          <p:cNvPr id="5" name="Text Placeholder 6">
            <a:extLst>
              <a:ext uri="{FF2B5EF4-FFF2-40B4-BE49-F238E27FC236}">
                <a16:creationId xmlns:a16="http://schemas.microsoft.com/office/drawing/2014/main" id="{FFD41B72-4B16-837C-9C74-F80B85AC2DD8}"/>
              </a:ext>
            </a:extLst>
          </p:cNvPr>
          <p:cNvSpPr>
            <a:spLocks noGrp="1"/>
          </p:cNvSpPr>
          <p:nvPr>
            <p:ph type="body" sz="quarter" idx="27" hasCustomPrompt="1"/>
          </p:nvPr>
        </p:nvSpPr>
        <p:spPr>
          <a:xfrm>
            <a:off x="6239405" y="4122234"/>
            <a:ext cx="5495395" cy="428279"/>
          </a:xfrm>
          <a:prstGeom prst="rect">
            <a:avLst/>
          </a:prstGeom>
        </p:spPr>
        <p:txBody>
          <a:bodyPr lIns="0">
            <a:noAutofit/>
          </a:bodyPr>
          <a:lstStyle>
            <a:lvl1pPr marL="0" indent="0">
              <a:buNone/>
              <a:defRPr sz="1800" b="0" i="0">
                <a:solidFill>
                  <a:schemeClr val="bg1"/>
                </a:solidFill>
                <a:latin typeface="IntelOne Display Light" panose="020B0403020203020204" pitchFamily="34" charset="77"/>
                <a:ea typeface="IntelOne Text Light" panose="020B0403020203020204" pitchFamily="34" charset="77"/>
                <a:cs typeface="IntelOne Text Light" panose="020B0403020203020204" pitchFamily="34" charset="77"/>
              </a:defRPr>
            </a:lvl1pPr>
          </a:lstStyle>
          <a:p>
            <a:r>
              <a:rPr lang="en-US"/>
              <a:t>Subtitle when needed</a:t>
            </a:r>
          </a:p>
        </p:txBody>
      </p:sp>
      <p:sp>
        <p:nvSpPr>
          <p:cNvPr id="23" name="Slide Number Placeholder 19">
            <a:extLst>
              <a:ext uri="{FF2B5EF4-FFF2-40B4-BE49-F238E27FC236}">
                <a16:creationId xmlns:a16="http://schemas.microsoft.com/office/drawing/2014/main" id="{7415A511-FA3B-6EFF-4230-D29AC347B06A}"/>
              </a:ext>
            </a:extLst>
          </p:cNvPr>
          <p:cNvSpPr>
            <a:spLocks noGrp="1"/>
          </p:cNvSpPr>
          <p:nvPr>
            <p:ph type="sldNum" sz="quarter" idx="12"/>
          </p:nvPr>
        </p:nvSpPr>
        <p:spPr>
          <a:xfrm>
            <a:off x="11734800" y="6400800"/>
            <a:ext cx="457200" cy="457200"/>
          </a:xfrm>
        </p:spPr>
        <p:txBody>
          <a:bodyPr/>
          <a:lstStyle>
            <a:lvl1pPr>
              <a:defRPr>
                <a:solidFill>
                  <a:schemeClr val="bg1"/>
                </a:solidFill>
              </a:defRPr>
            </a:lvl1pPr>
          </a:lstStyle>
          <a:p>
            <a:fld id="{2C387426-3E3D-1147-8365-BF949FCD81FA}" type="slidenum">
              <a:rPr lang="en-NL" smtClean="0"/>
              <a:pPr/>
              <a:t>‹#›</a:t>
            </a:fld>
            <a:endParaRPr lang="en-NL"/>
          </a:p>
        </p:txBody>
      </p:sp>
      <p:sp>
        <p:nvSpPr>
          <p:cNvPr id="2" name="Footer Placeholder 8">
            <a:extLst>
              <a:ext uri="{FF2B5EF4-FFF2-40B4-BE49-F238E27FC236}">
                <a16:creationId xmlns:a16="http://schemas.microsoft.com/office/drawing/2014/main" id="{EC8B56D5-C333-5579-C7ED-BF61B0EFB46C}"/>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pic>
        <p:nvPicPr>
          <p:cNvPr id="7" name="Picture 6" descr="Logo&#10;&#10;Description automatically generated">
            <a:extLst>
              <a:ext uri="{FF2B5EF4-FFF2-40B4-BE49-F238E27FC236}">
                <a16:creationId xmlns:a16="http://schemas.microsoft.com/office/drawing/2014/main" id="{37DAA9CE-B6CA-4358-7AE9-6CFED736D977}"/>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4025" y="6489115"/>
            <a:ext cx="404078" cy="163920"/>
          </a:xfrm>
          <a:prstGeom prst="rect">
            <a:avLst/>
          </a:prstGeom>
        </p:spPr>
      </p:pic>
    </p:spTree>
    <p:extLst>
      <p:ext uri="{BB962C8B-B14F-4D97-AF65-F5344CB8AC3E}">
        <p14:creationId xmlns:p14="http://schemas.microsoft.com/office/powerpoint/2010/main" val="261023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End | Pattern">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657A206-1666-8F75-8E21-2A2E82378D1D}"/>
              </a:ext>
            </a:extLst>
          </p:cNvPr>
          <p:cNvPicPr>
            <a:picLocks noChangeAspect="1"/>
          </p:cNvPicPr>
          <p:nvPr userDrawn="1"/>
        </p:nvPicPr>
        <p:blipFill>
          <a:blip r:embed="rId2"/>
          <a:srcRect l="5482" t="23664" r="17414" b="2874"/>
          <a:stretch/>
        </p:blipFill>
        <p:spPr>
          <a:xfrm>
            <a:off x="0" y="-6"/>
            <a:ext cx="12192000" cy="6858000"/>
          </a:xfrm>
          <a:prstGeom prst="rect">
            <a:avLst/>
          </a:prstGeom>
        </p:spPr>
      </p:pic>
      <p:sp>
        <p:nvSpPr>
          <p:cNvPr id="34" name="Rectangle 33">
            <a:extLst>
              <a:ext uri="{FF2B5EF4-FFF2-40B4-BE49-F238E27FC236}">
                <a16:creationId xmlns:a16="http://schemas.microsoft.com/office/drawing/2014/main" id="{DD57CDE6-D82C-A2ED-A918-1092BFAB3794}"/>
              </a:ext>
            </a:extLst>
          </p:cNvPr>
          <p:cNvSpPr/>
          <p:nvPr userDrawn="1"/>
        </p:nvSpPr>
        <p:spPr>
          <a:xfrm>
            <a:off x="3443357" y="-6"/>
            <a:ext cx="8748644" cy="6858006"/>
          </a:xfrm>
          <a:prstGeom prst="rect">
            <a:avLst/>
          </a:prstGeom>
          <a:gradFill>
            <a:gsLst>
              <a:gs pos="80000">
                <a:srgbClr val="000F8A">
                  <a:alpha val="63000"/>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9" name="spark">
            <a:extLst>
              <a:ext uri="{FF2B5EF4-FFF2-40B4-BE49-F238E27FC236}">
                <a16:creationId xmlns:a16="http://schemas.microsoft.com/office/drawing/2014/main" id="{2DE26432-FA31-3648-400D-BD3A563D80EC}"/>
              </a:ext>
            </a:extLst>
          </p:cNvPr>
          <p:cNvSpPr/>
          <p:nvPr userDrawn="1"/>
        </p:nvSpPr>
        <p:spPr>
          <a:xfrm>
            <a:off x="2457280" y="2532185"/>
            <a:ext cx="7530781" cy="2984870"/>
          </a:xfrm>
          <a:prstGeom prst="rect">
            <a:avLst/>
          </a:prstGeom>
          <a:gradFill>
            <a:gsLst>
              <a:gs pos="100000">
                <a:srgbClr val="41728A"/>
              </a:gs>
              <a:gs pos="0">
                <a:srgbClr val="6AB3D2">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0" name="Group 29">
            <a:extLst>
              <a:ext uri="{FF2B5EF4-FFF2-40B4-BE49-F238E27FC236}">
                <a16:creationId xmlns:a16="http://schemas.microsoft.com/office/drawing/2014/main" id="{33B5070A-2E90-93DB-BFDC-3858989A733F}"/>
              </a:ext>
            </a:extLst>
          </p:cNvPr>
          <p:cNvGrpSpPr/>
          <p:nvPr userDrawn="1"/>
        </p:nvGrpSpPr>
        <p:grpSpPr>
          <a:xfrm>
            <a:off x="667487" y="539688"/>
            <a:ext cx="1936765" cy="869891"/>
            <a:chOff x="581894" y="1323638"/>
            <a:chExt cx="2967745" cy="1332952"/>
          </a:xfrm>
        </p:grpSpPr>
        <p:pic>
          <p:nvPicPr>
            <p:cNvPr id="31" name="Picture 30" descr="A logo with white text&#10;&#10;Description automatically generated">
              <a:extLst>
                <a:ext uri="{FF2B5EF4-FFF2-40B4-BE49-F238E27FC236}">
                  <a16:creationId xmlns:a16="http://schemas.microsoft.com/office/drawing/2014/main" id="{FED53BD0-221F-215A-9D14-DF58D31D5CE3}"/>
                </a:ext>
              </a:extLst>
            </p:cNvPr>
            <p:cNvPicPr>
              <a:picLocks noChangeAspect="1"/>
            </p:cNvPicPr>
            <p:nvPr/>
          </p:nvPicPr>
          <p:blipFill>
            <a:blip r:embed="rId3"/>
            <a:srcRect r="43228"/>
            <a:stretch/>
          </p:blipFill>
          <p:spPr>
            <a:xfrm>
              <a:off x="581894" y="1323638"/>
              <a:ext cx="1345331" cy="1332952"/>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2C972A33-4A1E-5AAE-0969-72E1E16E98B1}"/>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33" name="Straight Connector 32">
              <a:extLst>
                <a:ext uri="{FF2B5EF4-FFF2-40B4-BE49-F238E27FC236}">
                  <a16:creationId xmlns:a16="http://schemas.microsoft.com/office/drawing/2014/main" id="{C8F8C85F-0328-7B68-F3FA-ED0F951E7CE1}"/>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5" name="Title 4">
            <a:extLst>
              <a:ext uri="{FF2B5EF4-FFF2-40B4-BE49-F238E27FC236}">
                <a16:creationId xmlns:a16="http://schemas.microsoft.com/office/drawing/2014/main" id="{A60D7D1C-E948-5391-6853-CF787480F643}"/>
              </a:ext>
            </a:extLst>
          </p:cNvPr>
          <p:cNvSpPr txBox="1">
            <a:spLocks/>
          </p:cNvSpPr>
          <p:nvPr userDrawn="1"/>
        </p:nvSpPr>
        <p:spPr>
          <a:xfrm>
            <a:off x="2689163" y="2599771"/>
            <a:ext cx="7832470" cy="869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gradFill>
                  <a:gsLst>
                    <a:gs pos="100000">
                      <a:srgbClr val="6AB3D2"/>
                    </a:gs>
                    <a:gs pos="0">
                      <a:schemeClr val="bg1"/>
                    </a:gs>
                  </a:gsLst>
                  <a:lin ang="2700000" scaled="0"/>
                </a:gradFill>
                <a:latin typeface="IntelOne Display Light" panose="020B0403020203020204" pitchFamily="34" charset="77"/>
              </a:rPr>
              <a:t>CES 2025</a:t>
            </a:r>
          </a:p>
        </p:txBody>
      </p:sp>
      <p:sp>
        <p:nvSpPr>
          <p:cNvPr id="38" name="Rectangle 37">
            <a:extLst>
              <a:ext uri="{FF2B5EF4-FFF2-40B4-BE49-F238E27FC236}">
                <a16:creationId xmlns:a16="http://schemas.microsoft.com/office/drawing/2014/main" id="{B81927D6-39C8-2883-2C48-FC39799B3904}"/>
              </a:ext>
            </a:extLst>
          </p:cNvPr>
          <p:cNvSpPr/>
          <p:nvPr userDrawn="1"/>
        </p:nvSpPr>
        <p:spPr>
          <a:xfrm>
            <a:off x="1785812" y="5510786"/>
            <a:ext cx="666226" cy="666226"/>
          </a:xfrm>
          <a:prstGeom prst="rect">
            <a:avLst/>
          </a:prstGeom>
          <a:solidFill>
            <a:srgbClr val="4172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Rectangle 38">
            <a:extLst>
              <a:ext uri="{FF2B5EF4-FFF2-40B4-BE49-F238E27FC236}">
                <a16:creationId xmlns:a16="http://schemas.microsoft.com/office/drawing/2014/main" id="{2F4B03B6-B2F5-DACC-E114-9FF31E313A36}"/>
              </a:ext>
            </a:extLst>
          </p:cNvPr>
          <p:cNvSpPr/>
          <p:nvPr userDrawn="1"/>
        </p:nvSpPr>
        <p:spPr>
          <a:xfrm>
            <a:off x="2452038" y="6191745"/>
            <a:ext cx="249098" cy="249098"/>
          </a:xfrm>
          <a:prstGeom prst="rect">
            <a:avLst/>
          </a:prstGeom>
          <a:solidFill>
            <a:srgbClr val="6AB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itle Text">
            <a:extLst>
              <a:ext uri="{FF2B5EF4-FFF2-40B4-BE49-F238E27FC236}">
                <a16:creationId xmlns:a16="http://schemas.microsoft.com/office/drawing/2014/main" id="{DB4F1223-8E18-87DD-6355-F7528792A833}"/>
              </a:ext>
            </a:extLst>
          </p:cNvPr>
          <p:cNvSpPr txBox="1">
            <a:spLocks noGrp="1"/>
          </p:cNvSpPr>
          <p:nvPr>
            <p:ph type="title" hasCustomPrompt="1"/>
          </p:nvPr>
        </p:nvSpPr>
        <p:spPr>
          <a:xfrm>
            <a:off x="2848105" y="3895144"/>
            <a:ext cx="6886614" cy="1333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lnSpc>
                <a:spcPct val="80000"/>
              </a:lnSpc>
              <a:defRPr sz="11500" b="0" i="0">
                <a:solidFill>
                  <a:schemeClr val="bg1"/>
                </a:solidFill>
                <a:latin typeface="IntelOne Display Light" panose="020B0403020203020204" pitchFamily="34" charset="77"/>
              </a:defRPr>
            </a:lvl1pPr>
          </a:lstStyle>
          <a:p>
            <a:r>
              <a:rPr lang="en-US"/>
              <a:t>Thank you</a:t>
            </a:r>
            <a:endParaRPr/>
          </a:p>
        </p:txBody>
      </p:sp>
      <p:sp>
        <p:nvSpPr>
          <p:cNvPr id="14" name="Text Placeholder 6">
            <a:extLst>
              <a:ext uri="{FF2B5EF4-FFF2-40B4-BE49-F238E27FC236}">
                <a16:creationId xmlns:a16="http://schemas.microsoft.com/office/drawing/2014/main" id="{5F690C6D-4497-F634-78FB-622037083A9B}"/>
              </a:ext>
            </a:extLst>
          </p:cNvPr>
          <p:cNvSpPr>
            <a:spLocks noGrp="1"/>
          </p:cNvSpPr>
          <p:nvPr>
            <p:ph type="body" sz="quarter" idx="27" hasCustomPrompt="1"/>
          </p:nvPr>
        </p:nvSpPr>
        <p:spPr>
          <a:xfrm>
            <a:off x="2852024" y="3469668"/>
            <a:ext cx="4707784" cy="247392"/>
          </a:xfrm>
          <a:prstGeom prst="rect">
            <a:avLst/>
          </a:prstGeom>
        </p:spPr>
        <p:txBody>
          <a:bodyPr lIns="36000">
            <a:normAutofit/>
          </a:bodyPr>
          <a:lstStyle>
            <a:lvl1pPr marL="0" indent="0">
              <a:buNone/>
              <a:defRPr sz="1600" b="0" i="0">
                <a:solidFill>
                  <a:schemeClr val="bg1"/>
                </a:solidFill>
                <a:latin typeface="IntelOne Display Light" panose="020B0403020203020204" pitchFamily="34" charset="77"/>
                <a:ea typeface="IntelOne Text Light" panose="020B0403020203020204" pitchFamily="34" charset="77"/>
                <a:cs typeface="IntelOne Text Light" panose="020B0403020203020204" pitchFamily="34" charset="77"/>
              </a:defRPr>
            </a:lvl1pPr>
          </a:lstStyle>
          <a:p>
            <a:r>
              <a:rPr lang="en-US"/>
              <a:t>Subtitle if needed</a:t>
            </a:r>
          </a:p>
        </p:txBody>
      </p:sp>
    </p:spTree>
    <p:extLst>
      <p:ext uri="{BB962C8B-B14F-4D97-AF65-F5344CB8AC3E}">
        <p14:creationId xmlns:p14="http://schemas.microsoft.com/office/powerpoint/2010/main" val="3517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 White">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01A2ED5-BCB2-3C0C-9A4B-00D9A6D9FE42}"/>
              </a:ext>
            </a:extLst>
          </p:cNvPr>
          <p:cNvSpPr txBox="1">
            <a:spLocks noGrp="1"/>
          </p:cNvSpPr>
          <p:nvPr>
            <p:ph type="title" hasCustomPrompt="1"/>
          </p:nvPr>
        </p:nvSpPr>
        <p:spPr>
          <a:xfrm>
            <a:off x="448205" y="457200"/>
            <a:ext cx="5495395" cy="36156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b">
            <a:noAutofit/>
          </a:bodyPr>
          <a:lstStyle>
            <a:lvl1pPr>
              <a:defRPr sz="4400" b="0" i="0" dirty="0">
                <a:solidFill>
                  <a:schemeClr val="bg1"/>
                </a:solidFill>
                <a:latin typeface="IntelOne Display Light" panose="020B0403020203020204" pitchFamily="34" charset="77"/>
              </a:defRPr>
            </a:lvl1pPr>
          </a:lstStyle>
          <a:p>
            <a:pPr lvl="0">
              <a:lnSpc>
                <a:spcPct val="80000"/>
              </a:lnSpc>
            </a:pPr>
            <a:r>
              <a:rPr lang="nl-NL"/>
              <a:t>Big quote or statement </a:t>
            </a:r>
            <a:r>
              <a:rPr lang="nl-NL" err="1"/>
              <a:t>goes</a:t>
            </a:r>
            <a:r>
              <a:rPr lang="nl-NL"/>
              <a:t> </a:t>
            </a:r>
            <a:r>
              <a:rPr lang="nl-NL" err="1"/>
              <a:t>here</a:t>
            </a:r>
            <a:endParaRPr lang="nl-NL"/>
          </a:p>
        </p:txBody>
      </p:sp>
      <p:sp>
        <p:nvSpPr>
          <p:cNvPr id="66" name="Text Placeholder 6">
            <a:extLst>
              <a:ext uri="{FF2B5EF4-FFF2-40B4-BE49-F238E27FC236}">
                <a16:creationId xmlns:a16="http://schemas.microsoft.com/office/drawing/2014/main" id="{3F5E94F8-9B18-2D3A-3806-FA4F08AAB52A}"/>
              </a:ext>
            </a:extLst>
          </p:cNvPr>
          <p:cNvSpPr>
            <a:spLocks noGrp="1"/>
          </p:cNvSpPr>
          <p:nvPr>
            <p:ph type="body" sz="quarter" idx="27" hasCustomPrompt="1"/>
          </p:nvPr>
        </p:nvSpPr>
        <p:spPr>
          <a:xfrm>
            <a:off x="448205" y="4122234"/>
            <a:ext cx="5495395" cy="428279"/>
          </a:xfrm>
          <a:prstGeom prst="rect">
            <a:avLst/>
          </a:prstGeom>
        </p:spPr>
        <p:txBody>
          <a:bodyPr lIns="0">
            <a:noAutofit/>
          </a:bodyPr>
          <a:lstStyle>
            <a:lvl1pPr marL="0" indent="0">
              <a:buNone/>
              <a:defRPr lang="en-US" sz="1800" b="0" i="0" kern="1200" spc="0" baseline="0" dirty="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pPr marL="0" lvl="0" indent="0" algn="l" defTabSz="914400" rtl="0" eaLnBrk="1" latinLnBrk="0" hangingPunct="1">
              <a:lnSpc>
                <a:spcPct val="100000"/>
              </a:lnSpc>
              <a:spcBef>
                <a:spcPts val="0"/>
              </a:spcBef>
              <a:buFont typeface="IntelOne Display Regular" panose="020B0503020203020204" pitchFamily="34" charset="0"/>
              <a:buNone/>
            </a:pPr>
            <a:r>
              <a:rPr lang="en-US"/>
              <a:t>Subtitle when needed</a:t>
            </a:r>
          </a:p>
        </p:txBody>
      </p:sp>
      <p:sp>
        <p:nvSpPr>
          <p:cNvPr id="3" name="Slide Number Placeholder 2">
            <a:extLst>
              <a:ext uri="{FF2B5EF4-FFF2-40B4-BE49-F238E27FC236}">
                <a16:creationId xmlns:a16="http://schemas.microsoft.com/office/drawing/2014/main" id="{F83B5B30-7195-0D8A-10DF-80C3F9135BF8}"/>
              </a:ext>
            </a:extLst>
          </p:cNvPr>
          <p:cNvSpPr>
            <a:spLocks noGrp="1"/>
          </p:cNvSpPr>
          <p:nvPr>
            <p:ph type="sldNum" sz="quarter" idx="29"/>
          </p:nvPr>
        </p:nvSpPr>
        <p:spPr/>
        <p:txBody>
          <a:bodyPr/>
          <a:lstStyle/>
          <a:p>
            <a:fld id="{2C387426-3E3D-1147-8365-BF949FCD81FA}" type="slidenum">
              <a:rPr lang="en-NL" smtClean="0"/>
              <a:pPr/>
              <a:t>‹#›</a:t>
            </a:fld>
            <a:endParaRPr lang="en-NL"/>
          </a:p>
        </p:txBody>
      </p:sp>
      <p:sp>
        <p:nvSpPr>
          <p:cNvPr id="4" name="Footer Placeholder 8">
            <a:extLst>
              <a:ext uri="{FF2B5EF4-FFF2-40B4-BE49-F238E27FC236}">
                <a16:creationId xmlns:a16="http://schemas.microsoft.com/office/drawing/2014/main" id="{2EA70945-CA51-03FB-C449-35FC394F16B8}"/>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spTree>
    <p:extLst>
      <p:ext uri="{BB962C8B-B14F-4D97-AF65-F5344CB8AC3E}">
        <p14:creationId xmlns:p14="http://schemas.microsoft.com/office/powerpoint/2010/main" val="300284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 Blue">
    <p:bg>
      <p:bgPr>
        <a:solidFill>
          <a:schemeClr val="accent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6B5C2FC-14ED-F883-1B2B-BF6D235F25D8}"/>
              </a:ext>
            </a:extLst>
          </p:cNvPr>
          <p:cNvPicPr>
            <a:picLocks noChangeAspect="1"/>
          </p:cNvPicPr>
          <p:nvPr userDrawn="1"/>
        </p:nvPicPr>
        <p:blipFill>
          <a:blip r:embed="rId2"/>
          <a:srcRect l="5556" r="5556"/>
          <a:stretch/>
        </p:blipFill>
        <p:spPr>
          <a:xfrm>
            <a:off x="0" y="0"/>
            <a:ext cx="12192000" cy="6858000"/>
          </a:xfrm>
          <a:prstGeom prst="rect">
            <a:avLst/>
          </a:prstGeom>
          <a:ln>
            <a:noFill/>
          </a:ln>
        </p:spPr>
      </p:pic>
      <p:sp>
        <p:nvSpPr>
          <p:cNvPr id="6" name="spark">
            <a:extLst>
              <a:ext uri="{FF2B5EF4-FFF2-40B4-BE49-F238E27FC236}">
                <a16:creationId xmlns:a16="http://schemas.microsoft.com/office/drawing/2014/main" id="{B5E2DD09-799E-FC7A-6CDF-E9E7585E4B81}"/>
              </a:ext>
            </a:extLst>
          </p:cNvPr>
          <p:cNvSpPr/>
          <p:nvPr userDrawn="1"/>
        </p:nvSpPr>
        <p:spPr>
          <a:xfrm>
            <a:off x="667487" y="1945310"/>
            <a:ext cx="4267922" cy="4267922"/>
          </a:xfrm>
          <a:prstGeom prst="rect">
            <a:avLst/>
          </a:prstGeom>
          <a:gradFill>
            <a:gsLst>
              <a:gs pos="100000">
                <a:srgbClr val="41728A"/>
              </a:gs>
              <a:gs pos="0">
                <a:srgbClr val="6AB3D2">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0" name="Group 9">
            <a:extLst>
              <a:ext uri="{FF2B5EF4-FFF2-40B4-BE49-F238E27FC236}">
                <a16:creationId xmlns:a16="http://schemas.microsoft.com/office/drawing/2014/main" id="{A2A93977-AACE-7A9D-A25B-FF5DE849AEC2}"/>
              </a:ext>
            </a:extLst>
          </p:cNvPr>
          <p:cNvGrpSpPr/>
          <p:nvPr userDrawn="1"/>
        </p:nvGrpSpPr>
        <p:grpSpPr>
          <a:xfrm>
            <a:off x="667487" y="539688"/>
            <a:ext cx="1936765" cy="869891"/>
            <a:chOff x="581894" y="1323638"/>
            <a:chExt cx="2967745" cy="1332952"/>
          </a:xfrm>
        </p:grpSpPr>
        <p:pic>
          <p:nvPicPr>
            <p:cNvPr id="11" name="Picture 10" descr="A logo with white text&#10;&#10;Description automatically generated">
              <a:extLst>
                <a:ext uri="{FF2B5EF4-FFF2-40B4-BE49-F238E27FC236}">
                  <a16:creationId xmlns:a16="http://schemas.microsoft.com/office/drawing/2014/main" id="{DE86669B-B58B-AFC1-4691-0251AA568B54}"/>
                </a:ext>
              </a:extLst>
            </p:cNvPr>
            <p:cNvPicPr>
              <a:picLocks noChangeAspect="1"/>
            </p:cNvPicPr>
            <p:nvPr/>
          </p:nvPicPr>
          <p:blipFill>
            <a:blip r:embed="rId3"/>
            <a:srcRect r="43228"/>
            <a:stretch/>
          </p:blipFill>
          <p:spPr>
            <a:xfrm>
              <a:off x="581894" y="1323638"/>
              <a:ext cx="1345331" cy="1332952"/>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84577F62-4EC2-476D-4321-C546CD41D867}"/>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13" name="Straight Connector 12">
              <a:extLst>
                <a:ext uri="{FF2B5EF4-FFF2-40B4-BE49-F238E27FC236}">
                  <a16:creationId xmlns:a16="http://schemas.microsoft.com/office/drawing/2014/main" id="{D4C60B84-0AD0-0D91-7A14-B63A36BB0099}"/>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E52EE6CB-1BEB-163F-EA68-FA13CF54FFF2}"/>
              </a:ext>
            </a:extLst>
          </p:cNvPr>
          <p:cNvSpPr/>
          <p:nvPr userDrawn="1"/>
        </p:nvSpPr>
        <p:spPr>
          <a:xfrm>
            <a:off x="4936670" y="6213231"/>
            <a:ext cx="666226" cy="666226"/>
          </a:xfrm>
          <a:prstGeom prst="rect">
            <a:avLst/>
          </a:prstGeom>
          <a:solidFill>
            <a:srgbClr val="4172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Rectangle 22">
            <a:extLst>
              <a:ext uri="{FF2B5EF4-FFF2-40B4-BE49-F238E27FC236}">
                <a16:creationId xmlns:a16="http://schemas.microsoft.com/office/drawing/2014/main" id="{E921FF17-EBD9-AA2A-7CBB-90ABD68C393C}"/>
              </a:ext>
            </a:extLst>
          </p:cNvPr>
          <p:cNvSpPr/>
          <p:nvPr userDrawn="1"/>
        </p:nvSpPr>
        <p:spPr>
          <a:xfrm>
            <a:off x="5602896" y="5964127"/>
            <a:ext cx="249098" cy="249098"/>
          </a:xfrm>
          <a:prstGeom prst="rect">
            <a:avLst/>
          </a:prstGeom>
          <a:solidFill>
            <a:srgbClr val="6AB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 Placeholder 6">
            <a:extLst>
              <a:ext uri="{FF2B5EF4-FFF2-40B4-BE49-F238E27FC236}">
                <a16:creationId xmlns:a16="http://schemas.microsoft.com/office/drawing/2014/main" id="{A0B0AD6D-E3AF-25E3-249B-0EDA1D23AE4A}"/>
              </a:ext>
            </a:extLst>
          </p:cNvPr>
          <p:cNvSpPr>
            <a:spLocks noGrp="1"/>
          </p:cNvSpPr>
          <p:nvPr>
            <p:ph type="body" sz="quarter" idx="27" hasCustomPrompt="1"/>
          </p:nvPr>
        </p:nvSpPr>
        <p:spPr>
          <a:xfrm>
            <a:off x="968652" y="2188585"/>
            <a:ext cx="3754350" cy="362206"/>
          </a:xfrm>
          <a:prstGeom prst="rect">
            <a:avLst/>
          </a:prstGeom>
        </p:spPr>
        <p:txBody>
          <a:bodyPr lIns="36000" anchor="ctr">
            <a:noAutofit/>
          </a:bodyPr>
          <a:lstStyle>
            <a:lvl1pPr marL="0" indent="0" algn="l" defTabSz="914400" rtl="0" eaLnBrk="1" latinLnBrk="0" hangingPunct="1">
              <a:lnSpc>
                <a:spcPct val="90000"/>
              </a:lnSpc>
              <a:spcBef>
                <a:spcPct val="0"/>
              </a:spcBef>
              <a:buNone/>
              <a:defRPr lang="en-US" sz="2400" kern="1200" dirty="0">
                <a:gradFill>
                  <a:gsLst>
                    <a:gs pos="100000">
                      <a:srgbClr val="6AB3D2"/>
                    </a:gs>
                    <a:gs pos="0">
                      <a:schemeClr val="bg1"/>
                    </a:gs>
                  </a:gsLst>
                  <a:lin ang="2700000" scaled="0"/>
                </a:gradFill>
                <a:latin typeface="IntelOne Display Light" panose="020B0403020203020204" pitchFamily="34" charset="77"/>
                <a:ea typeface="+mj-ea"/>
                <a:cs typeface="+mj-cs"/>
              </a:defRPr>
            </a:lvl1pPr>
          </a:lstStyle>
          <a:p>
            <a:r>
              <a:rPr lang="en-US"/>
              <a:t>Subtitle if needed</a:t>
            </a:r>
          </a:p>
        </p:txBody>
      </p:sp>
      <p:sp>
        <p:nvSpPr>
          <p:cNvPr id="24" name="Title Text">
            <a:extLst>
              <a:ext uri="{FF2B5EF4-FFF2-40B4-BE49-F238E27FC236}">
                <a16:creationId xmlns:a16="http://schemas.microsoft.com/office/drawing/2014/main" id="{18E7D94D-5864-2F62-C93E-59470AB02766}"/>
              </a:ext>
            </a:extLst>
          </p:cNvPr>
          <p:cNvSpPr txBox="1">
            <a:spLocks noGrp="1"/>
          </p:cNvSpPr>
          <p:nvPr>
            <p:ph type="title" hasCustomPrompt="1"/>
          </p:nvPr>
        </p:nvSpPr>
        <p:spPr>
          <a:xfrm>
            <a:off x="964735" y="3204344"/>
            <a:ext cx="8934274" cy="1600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lnSpc>
                <a:spcPct val="80000"/>
              </a:lnSpc>
              <a:defRPr sz="13800" b="0" i="0">
                <a:solidFill>
                  <a:schemeClr val="bg1"/>
                </a:solidFill>
                <a:latin typeface="IntelOne Display Light" panose="020B0403020203020204" pitchFamily="34" charset="77"/>
              </a:defRPr>
            </a:lvl1pPr>
          </a:lstStyle>
          <a:p>
            <a:r>
              <a:rPr lang="en-US"/>
              <a:t>Thank you</a:t>
            </a:r>
            <a:endParaRPr/>
          </a:p>
        </p:txBody>
      </p:sp>
    </p:spTree>
    <p:extLst>
      <p:ext uri="{BB962C8B-B14F-4D97-AF65-F5344CB8AC3E}">
        <p14:creationId xmlns:p14="http://schemas.microsoft.com/office/powerpoint/2010/main" val="21328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End | Logo">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456447-2356-F0DE-E6EF-ED6CD74F504F}"/>
              </a:ext>
            </a:extLst>
          </p:cNvPr>
          <p:cNvPicPr>
            <a:picLocks noChangeAspect="1"/>
          </p:cNvPicPr>
          <p:nvPr userDrawn="1"/>
        </p:nvPicPr>
        <p:blipFill>
          <a:blip r:embed="rId2">
            <a:alphaModFix amt="80000"/>
          </a:blip>
          <a:srcRect l="5556" r="5556"/>
          <a:stretch/>
        </p:blipFill>
        <p:spPr>
          <a:xfrm flipH="1">
            <a:off x="0" y="0"/>
            <a:ext cx="12192000" cy="6858000"/>
          </a:xfrm>
          <a:prstGeom prst="rect">
            <a:avLst/>
          </a:prstGeom>
        </p:spPr>
      </p:pic>
      <p:sp>
        <p:nvSpPr>
          <p:cNvPr id="3" name="Gradient panel">
            <a:extLst>
              <a:ext uri="{FF2B5EF4-FFF2-40B4-BE49-F238E27FC236}">
                <a16:creationId xmlns:a16="http://schemas.microsoft.com/office/drawing/2014/main" id="{29358045-1571-9A0B-D82C-09226CFC4F70}"/>
              </a:ext>
            </a:extLst>
          </p:cNvPr>
          <p:cNvSpPr/>
          <p:nvPr userDrawn="1"/>
        </p:nvSpPr>
        <p:spPr>
          <a:xfrm>
            <a:off x="3886199" y="-6"/>
            <a:ext cx="8305801" cy="6858006"/>
          </a:xfrm>
          <a:prstGeom prst="rect">
            <a:avLst/>
          </a:prstGeom>
          <a:gradFill>
            <a:gsLst>
              <a:gs pos="80000">
                <a:srgbClr val="000F8A">
                  <a:alpha val="72229"/>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2" name="Picture 21" descr="Logo&#10;&#10;Description automatically generated">
            <a:extLst>
              <a:ext uri="{FF2B5EF4-FFF2-40B4-BE49-F238E27FC236}">
                <a16:creationId xmlns:a16="http://schemas.microsoft.com/office/drawing/2014/main" id="{F1727D96-537B-B0A1-391B-ADD154347F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05540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Content | Titl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48C9299A-243E-95ED-79FE-3601212B3908}"/>
              </a:ext>
            </a:extLst>
          </p:cNvPr>
          <p:cNvSpPr>
            <a:spLocks noGrp="1"/>
          </p:cNvSpPr>
          <p:nvPr>
            <p:ph type="body" sz="quarter" idx="10" hasCustomPrompt="1"/>
          </p:nvPr>
        </p:nvSpPr>
        <p:spPr>
          <a:xfrm>
            <a:off x="632222" y="2293397"/>
            <a:ext cx="3960416" cy="1173940"/>
          </a:xfrm>
          <a:prstGeom prst="rect">
            <a:avLst/>
          </a:prstGeom>
        </p:spPr>
        <p:txBody>
          <a:bodyPr vert="horz" lIns="0" tIns="0" rIns="0" bIns="0" rtlCol="0" anchor="t">
            <a:noAutofit/>
          </a:bodyPr>
          <a:lstStyle>
            <a:lvl1pPr>
              <a:defRPr lang="en-US" sz="1607" dirty="0">
                <a:solidFill>
                  <a:schemeClr val="accent6"/>
                </a:solidFill>
                <a:latin typeface="IntelOne Display Regular" panose="020B0503020203020204" pitchFamily="34" charset="77"/>
              </a:defRPr>
            </a:lvl1pPr>
          </a:lstStyle>
          <a:p>
            <a:pPr lvl="0">
              <a:buFontTx/>
            </a:pPr>
            <a:r>
              <a:rPr lang="en-US"/>
              <a:t>Click to edit text styles</a:t>
            </a:r>
          </a:p>
        </p:txBody>
      </p:sp>
      <p:sp>
        <p:nvSpPr>
          <p:cNvPr id="14" name="Title 13">
            <a:extLst>
              <a:ext uri="{FF2B5EF4-FFF2-40B4-BE49-F238E27FC236}">
                <a16:creationId xmlns:a16="http://schemas.microsoft.com/office/drawing/2014/main" id="{014FF821-22B6-4049-4869-94978A06241F}"/>
              </a:ext>
            </a:extLst>
          </p:cNvPr>
          <p:cNvSpPr>
            <a:spLocks noGrp="1"/>
          </p:cNvSpPr>
          <p:nvPr>
            <p:ph type="title"/>
          </p:nvPr>
        </p:nvSpPr>
        <p:spPr>
          <a:xfrm>
            <a:off x="632222" y="1183821"/>
            <a:ext cx="3960416" cy="2245179"/>
          </a:xfrm>
          <a:prstGeom prst="rect">
            <a:avLst/>
          </a:prstGeom>
        </p:spPr>
        <p:txBody>
          <a:bodyPr anchor="t"/>
          <a:lstStyle>
            <a:lvl1pPr>
              <a:defRPr sz="4500" b="0" i="0">
                <a:solidFill>
                  <a:schemeClr val="bg1"/>
                </a:solidFill>
                <a:latin typeface="IntelOne Display Light" panose="020B0403020203020204" pitchFamily="34" charset="77"/>
              </a:defRPr>
            </a:lvl1pPr>
          </a:lstStyle>
          <a:p>
            <a:r>
              <a:rPr lang="en-US"/>
              <a:t>Click to edit Master title</a:t>
            </a:r>
            <a:endParaRPr lang="en-NL"/>
          </a:p>
        </p:txBody>
      </p:sp>
      <p:sp>
        <p:nvSpPr>
          <p:cNvPr id="4" name="Text Placeholder 9">
            <a:extLst>
              <a:ext uri="{FF2B5EF4-FFF2-40B4-BE49-F238E27FC236}">
                <a16:creationId xmlns:a16="http://schemas.microsoft.com/office/drawing/2014/main" id="{8FB17902-B9A3-4587-E850-665C78DEFD7A}"/>
              </a:ext>
            </a:extLst>
          </p:cNvPr>
          <p:cNvSpPr>
            <a:spLocks noGrp="1"/>
          </p:cNvSpPr>
          <p:nvPr>
            <p:ph type="body" sz="quarter" idx="12"/>
          </p:nvPr>
        </p:nvSpPr>
        <p:spPr>
          <a:xfrm>
            <a:off x="632222" y="753156"/>
            <a:ext cx="2637631" cy="430666"/>
          </a:xfrm>
          <a:prstGeom prst="rect">
            <a:avLst/>
          </a:prstGeom>
        </p:spPr>
        <p:txBody>
          <a:bodyPr/>
          <a:lstStyle>
            <a:lvl1pPr>
              <a:defRPr lang="en-GB" sz="1928" kern="1200" dirty="0" smtClean="0">
                <a:solidFill>
                  <a:srgbClr val="FFFFFF"/>
                </a:solidFill>
                <a:latin typeface="IntelOne Display Light"/>
                <a:ea typeface="+mj-ea"/>
                <a:cs typeface="Arial"/>
              </a:defRPr>
            </a:lvl1pPr>
            <a:lvl2pPr marL="0" indent="0">
              <a:buNone/>
              <a:defRPr lang="en-GB" sz="2000" kern="1200" dirty="0" smtClean="0">
                <a:solidFill>
                  <a:srgbClr val="FFFFFF"/>
                </a:solidFill>
                <a:latin typeface="IntelOne Display Light"/>
                <a:ea typeface="+mj-ea"/>
                <a:cs typeface="Arial"/>
              </a:defRPr>
            </a:lvl2pPr>
            <a:lvl3pPr>
              <a:defRPr lang="en-GB" sz="2000" kern="1200" dirty="0" smtClean="0">
                <a:solidFill>
                  <a:srgbClr val="FFFFFF"/>
                </a:solidFill>
                <a:latin typeface="IntelOne Display Light"/>
                <a:ea typeface="+mj-ea"/>
                <a:cs typeface="Arial"/>
              </a:defRPr>
            </a:lvl3pPr>
            <a:lvl4pPr>
              <a:defRPr lang="en-GB" sz="2000" kern="1200" dirty="0" smtClean="0">
                <a:solidFill>
                  <a:srgbClr val="FFFFFF"/>
                </a:solidFill>
                <a:latin typeface="IntelOne Display Light"/>
                <a:ea typeface="+mj-ea"/>
                <a:cs typeface="Arial"/>
              </a:defRPr>
            </a:lvl4pPr>
            <a:lvl5pPr>
              <a:defRPr lang="en-US" sz="2000" kern="1200" dirty="0">
                <a:solidFill>
                  <a:srgbClr val="FFFFFF"/>
                </a:solidFill>
                <a:latin typeface="IntelOne Display Light"/>
                <a:ea typeface="+mj-ea"/>
                <a:cs typeface="Arial"/>
              </a:defRPr>
            </a:lvl5pPr>
          </a:lstStyle>
          <a:p>
            <a:pPr lvl="0"/>
            <a:r>
              <a:rPr lang="en-GB"/>
              <a:t>Click to edit Master text styles</a:t>
            </a:r>
          </a:p>
        </p:txBody>
      </p:sp>
      <p:sp>
        <p:nvSpPr>
          <p:cNvPr id="9" name="Slide Number Placeholder 5">
            <a:extLst>
              <a:ext uri="{FF2B5EF4-FFF2-40B4-BE49-F238E27FC236}">
                <a16:creationId xmlns:a16="http://schemas.microsoft.com/office/drawing/2014/main" id="{CDA407C8-63FA-6001-1475-2FC6C56CAF9E}"/>
              </a:ext>
            </a:extLst>
          </p:cNvPr>
          <p:cNvSpPr>
            <a:spLocks noGrp="1"/>
          </p:cNvSpPr>
          <p:nvPr>
            <p:ph type="sldNum" sz="quarter" idx="4"/>
          </p:nvPr>
        </p:nvSpPr>
        <p:spPr>
          <a:xfrm>
            <a:off x="11879036" y="6455618"/>
            <a:ext cx="312964" cy="402383"/>
          </a:xfrm>
          <a:prstGeom prst="rect">
            <a:avLst/>
          </a:prstGeom>
        </p:spPr>
        <p:txBody>
          <a:bodyPr vert="horz" lIns="0" tIns="0" rIns="0" bIns="0" rtlCol="0" anchor="ctr">
            <a:noAutofit/>
          </a:bodyPr>
          <a:lstStyle>
            <a:lvl1pPr algn="ctr">
              <a:defRPr lang="en-NL" sz="643" b="0" i="0" kern="1200" smtClean="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sp>
        <p:nvSpPr>
          <p:cNvPr id="10" name="Footer Placeholder 11">
            <a:extLst>
              <a:ext uri="{FF2B5EF4-FFF2-40B4-BE49-F238E27FC236}">
                <a16:creationId xmlns:a16="http://schemas.microsoft.com/office/drawing/2014/main" id="{6640F487-C966-04C0-9D42-0184554FF616}"/>
              </a:ext>
            </a:extLst>
          </p:cNvPr>
          <p:cNvSpPr>
            <a:spLocks noGrp="1"/>
          </p:cNvSpPr>
          <p:nvPr>
            <p:ph type="ftr" sz="quarter" idx="3"/>
          </p:nvPr>
        </p:nvSpPr>
        <p:spPr>
          <a:xfrm>
            <a:off x="6391955" y="6550630"/>
            <a:ext cx="5643562" cy="260344"/>
          </a:xfrm>
          <a:prstGeom prst="rect">
            <a:avLst/>
          </a:prstGeom>
        </p:spPr>
        <p:txBody>
          <a:bodyPr vert="horz" lIns="0" tIns="0" rIns="0" bIns="0" rtlCol="0" anchor="ctr">
            <a:noAutofit/>
          </a:bodyPr>
          <a:lstStyle>
            <a:lvl1pPr algn="r">
              <a:defRPr lang="en-NL" sz="771" b="0" i="0" kern="1200" cap="none" spc="26" baseline="0" dirty="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r>
              <a:rPr lang="en-GB"/>
              <a:t>Under embargo until October 10, 2024, at 8:00 AM PST</a:t>
            </a:r>
          </a:p>
        </p:txBody>
      </p:sp>
      <p:pic>
        <p:nvPicPr>
          <p:cNvPr id="8" name="Picture 7" descr="A white text on a black background&#10;&#10;Description automatically generated">
            <a:extLst>
              <a:ext uri="{FF2B5EF4-FFF2-40B4-BE49-F238E27FC236}">
                <a16:creationId xmlns:a16="http://schemas.microsoft.com/office/drawing/2014/main" id="{6A023FCC-A81B-9DB8-A345-C74707D514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6483" y="6535019"/>
            <a:ext cx="475740" cy="188636"/>
          </a:xfrm>
          <a:prstGeom prst="rect">
            <a:avLst/>
          </a:prstGeom>
        </p:spPr>
      </p:pic>
    </p:spTree>
    <p:extLst>
      <p:ext uri="{BB962C8B-B14F-4D97-AF65-F5344CB8AC3E}">
        <p14:creationId xmlns:p14="http://schemas.microsoft.com/office/powerpoint/2010/main" val="321425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ontent | Titl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48C9299A-243E-95ED-79FE-3601212B3908}"/>
              </a:ext>
            </a:extLst>
          </p:cNvPr>
          <p:cNvSpPr>
            <a:spLocks noGrp="1"/>
          </p:cNvSpPr>
          <p:nvPr>
            <p:ph type="body" sz="quarter" idx="10" hasCustomPrompt="1"/>
          </p:nvPr>
        </p:nvSpPr>
        <p:spPr>
          <a:xfrm>
            <a:off x="454026" y="2247985"/>
            <a:ext cx="3697288" cy="833574"/>
          </a:xfrm>
          <a:prstGeom prst="rect">
            <a:avLst/>
          </a:prstGeom>
        </p:spPr>
        <p:txBody>
          <a:bodyPr>
            <a:noAutofit/>
          </a:bodyPr>
          <a:lstStyle>
            <a:lvl1pPr marL="0" indent="0">
              <a:buFontTx/>
              <a:buNone/>
              <a:defRPr sz="2000" b="0" i="0">
                <a:solidFill>
                  <a:srgbClr val="00C7FD"/>
                </a:solidFill>
                <a:latin typeface="IntelOne Display Light" panose="020B0403020203020204" pitchFamily="34" charset="77"/>
              </a:defRPr>
            </a:lvl1pPr>
          </a:lstStyle>
          <a:p>
            <a:pPr lvl="0"/>
            <a:r>
              <a:rPr lang="en-US"/>
              <a:t>Click to edit text styles</a:t>
            </a:r>
          </a:p>
        </p:txBody>
      </p:sp>
      <p:sp>
        <p:nvSpPr>
          <p:cNvPr id="14" name="Title 13">
            <a:extLst>
              <a:ext uri="{FF2B5EF4-FFF2-40B4-BE49-F238E27FC236}">
                <a16:creationId xmlns:a16="http://schemas.microsoft.com/office/drawing/2014/main" id="{014FF821-22B6-4049-4869-94978A06241F}"/>
              </a:ext>
            </a:extLst>
          </p:cNvPr>
          <p:cNvSpPr>
            <a:spLocks noGrp="1"/>
          </p:cNvSpPr>
          <p:nvPr>
            <p:ph type="title" hasCustomPrompt="1"/>
          </p:nvPr>
        </p:nvSpPr>
        <p:spPr>
          <a:xfrm>
            <a:off x="454027" y="651294"/>
            <a:ext cx="3697288" cy="1596691"/>
          </a:xfrm>
          <a:prstGeom prst="rect">
            <a:avLst/>
          </a:prstGeom>
        </p:spPr>
        <p:txBody>
          <a:bodyPr/>
          <a:lstStyle>
            <a:lvl1pPr>
              <a:defRPr sz="3600">
                <a:solidFill>
                  <a:schemeClr val="bg1"/>
                </a:solidFill>
              </a:defRPr>
            </a:lvl1pPr>
          </a:lstStyle>
          <a:p>
            <a:r>
              <a:rPr lang="en-US"/>
              <a:t>Click to edit </a:t>
            </a:r>
            <a:br>
              <a:rPr lang="en-US"/>
            </a:br>
            <a:r>
              <a:rPr lang="en-US"/>
              <a:t>Master title</a:t>
            </a:r>
            <a:br>
              <a:rPr lang="en-US"/>
            </a:br>
            <a:r>
              <a:rPr lang="en-US"/>
              <a:t>here</a:t>
            </a:r>
            <a:endParaRPr lang="en-NL"/>
          </a:p>
        </p:txBody>
      </p:sp>
      <p:sp>
        <p:nvSpPr>
          <p:cNvPr id="2" name="Slide Number Placeholder 5">
            <a:extLst>
              <a:ext uri="{FF2B5EF4-FFF2-40B4-BE49-F238E27FC236}">
                <a16:creationId xmlns:a16="http://schemas.microsoft.com/office/drawing/2014/main" id="{59499F9A-2841-E8FC-01BE-9F129B51A80D}"/>
              </a:ext>
            </a:extLst>
          </p:cNvPr>
          <p:cNvSpPr>
            <a:spLocks noGrp="1"/>
          </p:cNvSpPr>
          <p:nvPr>
            <p:ph type="sldNum" sz="quarter" idx="4"/>
          </p:nvPr>
        </p:nvSpPr>
        <p:spPr>
          <a:xfrm>
            <a:off x="11879036" y="6455618"/>
            <a:ext cx="312964" cy="402383"/>
          </a:xfrm>
          <a:prstGeom prst="rect">
            <a:avLst/>
          </a:prstGeom>
        </p:spPr>
        <p:txBody>
          <a:bodyPr vert="horz" lIns="0" tIns="0" rIns="0" bIns="0" rtlCol="0" anchor="ctr">
            <a:noAutofit/>
          </a:bodyPr>
          <a:lstStyle>
            <a:lvl1pPr algn="ctr">
              <a:defRPr lang="en-NL" sz="643" b="0" i="0" kern="1200" smtClean="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pic>
        <p:nvPicPr>
          <p:cNvPr id="4" name="Picture 3" descr="A white text on a black background&#10;&#10;Description automatically generated">
            <a:extLst>
              <a:ext uri="{FF2B5EF4-FFF2-40B4-BE49-F238E27FC236}">
                <a16:creationId xmlns:a16="http://schemas.microsoft.com/office/drawing/2014/main" id="{46E91BC9-D557-0DD8-31D4-976CC81C1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6483" y="6535019"/>
            <a:ext cx="475740" cy="188636"/>
          </a:xfrm>
          <a:prstGeom prst="rect">
            <a:avLst/>
          </a:prstGeom>
        </p:spPr>
      </p:pic>
    </p:spTree>
    <p:extLst>
      <p:ext uri="{BB962C8B-B14F-4D97-AF65-F5344CB8AC3E}">
        <p14:creationId xmlns:p14="http://schemas.microsoft.com/office/powerpoint/2010/main" val="31974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72">
          <p15:clr>
            <a:srgbClr val="FBAE40"/>
          </p15:clr>
        </p15:guide>
        <p15:guide id="5" orient="horz" pos="14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 Titl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48C9299A-243E-95ED-79FE-3601212B3908}"/>
              </a:ext>
            </a:extLst>
          </p:cNvPr>
          <p:cNvSpPr>
            <a:spLocks noGrp="1"/>
          </p:cNvSpPr>
          <p:nvPr>
            <p:ph type="body" sz="quarter" idx="10" hasCustomPrompt="1"/>
          </p:nvPr>
        </p:nvSpPr>
        <p:spPr>
          <a:xfrm>
            <a:off x="454026" y="2174679"/>
            <a:ext cx="3697288" cy="833574"/>
          </a:xfrm>
          <a:prstGeom prst="rect">
            <a:avLst/>
          </a:prstGeom>
        </p:spPr>
        <p:txBody>
          <a:bodyPr>
            <a:noAutofit/>
          </a:bodyPr>
          <a:lstStyle>
            <a:lvl1pPr marL="0" indent="0">
              <a:buFontTx/>
              <a:buNone/>
              <a:defRPr sz="2000" b="0" i="0">
                <a:solidFill>
                  <a:srgbClr val="00C7FD"/>
                </a:solidFill>
                <a:latin typeface="IntelOne Display Light" panose="020B0403020203020204" pitchFamily="34" charset="77"/>
              </a:defRPr>
            </a:lvl1pPr>
          </a:lstStyle>
          <a:p>
            <a:pPr lvl="0"/>
            <a:r>
              <a:rPr lang="en-US"/>
              <a:t>Click to edit text styles</a:t>
            </a:r>
          </a:p>
        </p:txBody>
      </p:sp>
      <p:sp>
        <p:nvSpPr>
          <p:cNvPr id="14" name="Title 13">
            <a:extLst>
              <a:ext uri="{FF2B5EF4-FFF2-40B4-BE49-F238E27FC236}">
                <a16:creationId xmlns:a16="http://schemas.microsoft.com/office/drawing/2014/main" id="{014FF821-22B6-4049-4869-94978A06241F}"/>
              </a:ext>
            </a:extLst>
          </p:cNvPr>
          <p:cNvSpPr>
            <a:spLocks noGrp="1"/>
          </p:cNvSpPr>
          <p:nvPr>
            <p:ph type="title" hasCustomPrompt="1"/>
          </p:nvPr>
        </p:nvSpPr>
        <p:spPr>
          <a:xfrm>
            <a:off x="454027" y="651294"/>
            <a:ext cx="3697288" cy="1523385"/>
          </a:xfrm>
          <a:prstGeom prst="rect">
            <a:avLst/>
          </a:prstGeom>
        </p:spPr>
        <p:txBody>
          <a:bodyPr/>
          <a:lstStyle>
            <a:lvl1pPr>
              <a:defRPr sz="3600">
                <a:solidFill>
                  <a:schemeClr val="bg1"/>
                </a:solidFill>
              </a:defRPr>
            </a:lvl1pPr>
          </a:lstStyle>
          <a:p>
            <a:r>
              <a:rPr lang="en-US"/>
              <a:t>Click to edit </a:t>
            </a:r>
            <a:br>
              <a:rPr lang="en-US"/>
            </a:br>
            <a:r>
              <a:rPr lang="en-US"/>
              <a:t>Master title </a:t>
            </a:r>
            <a:br>
              <a:rPr lang="en-US"/>
            </a:br>
            <a:r>
              <a:rPr lang="en-US"/>
              <a:t>here</a:t>
            </a:r>
            <a:endParaRPr lang="en-NL"/>
          </a:p>
        </p:txBody>
      </p:sp>
      <p:sp>
        <p:nvSpPr>
          <p:cNvPr id="2" name="Slide Number Placeholder 5">
            <a:extLst>
              <a:ext uri="{FF2B5EF4-FFF2-40B4-BE49-F238E27FC236}">
                <a16:creationId xmlns:a16="http://schemas.microsoft.com/office/drawing/2014/main" id="{59499F9A-2841-E8FC-01BE-9F129B51A80D}"/>
              </a:ext>
            </a:extLst>
          </p:cNvPr>
          <p:cNvSpPr>
            <a:spLocks noGrp="1"/>
          </p:cNvSpPr>
          <p:nvPr>
            <p:ph type="sldNum" sz="quarter" idx="4"/>
          </p:nvPr>
        </p:nvSpPr>
        <p:spPr>
          <a:xfrm>
            <a:off x="11879036" y="6455618"/>
            <a:ext cx="312964" cy="402383"/>
          </a:xfrm>
          <a:prstGeom prst="rect">
            <a:avLst/>
          </a:prstGeom>
        </p:spPr>
        <p:txBody>
          <a:bodyPr vert="horz" lIns="0" tIns="0" rIns="0" bIns="0" rtlCol="0" anchor="ctr">
            <a:noAutofit/>
          </a:bodyPr>
          <a:lstStyle>
            <a:lvl1pPr algn="ctr">
              <a:defRPr lang="en-NL" sz="643" b="0" i="0" kern="1200" smtClean="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sp>
        <p:nvSpPr>
          <p:cNvPr id="3" name="Footer Placeholder 11">
            <a:extLst>
              <a:ext uri="{FF2B5EF4-FFF2-40B4-BE49-F238E27FC236}">
                <a16:creationId xmlns:a16="http://schemas.microsoft.com/office/drawing/2014/main" id="{4DDF4321-9320-10DD-AFA6-715970B8F374}"/>
              </a:ext>
            </a:extLst>
          </p:cNvPr>
          <p:cNvSpPr>
            <a:spLocks noGrp="1"/>
          </p:cNvSpPr>
          <p:nvPr>
            <p:ph type="ftr" sz="quarter" idx="3"/>
          </p:nvPr>
        </p:nvSpPr>
        <p:spPr>
          <a:xfrm>
            <a:off x="6391955" y="6550630"/>
            <a:ext cx="5643562" cy="260344"/>
          </a:xfrm>
          <a:prstGeom prst="rect">
            <a:avLst/>
          </a:prstGeom>
        </p:spPr>
        <p:txBody>
          <a:bodyPr vert="horz" lIns="0" tIns="0" rIns="0" bIns="0" rtlCol="0" anchor="ctr">
            <a:noAutofit/>
          </a:bodyPr>
          <a:lstStyle>
            <a:lvl1pPr algn="r">
              <a:defRPr lang="en-NL" sz="771" b="0" i="0" kern="1200" cap="none" spc="26" baseline="0" dirty="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r>
              <a:rPr lang="en-GB"/>
              <a:t>Under embargo until October 10, 2024, at 8:00 AM PST</a:t>
            </a:r>
          </a:p>
        </p:txBody>
      </p:sp>
      <p:pic>
        <p:nvPicPr>
          <p:cNvPr id="4" name="Picture 3" descr="A white text on a black background&#10;&#10;Description automatically generated">
            <a:extLst>
              <a:ext uri="{FF2B5EF4-FFF2-40B4-BE49-F238E27FC236}">
                <a16:creationId xmlns:a16="http://schemas.microsoft.com/office/drawing/2014/main" id="{46E91BC9-D557-0DD8-31D4-976CC81C1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6483" y="6535019"/>
            <a:ext cx="475740" cy="188636"/>
          </a:xfrm>
          <a:prstGeom prst="rect">
            <a:avLst/>
          </a:prstGeom>
        </p:spPr>
      </p:pic>
      <p:sp>
        <p:nvSpPr>
          <p:cNvPr id="5" name="Rectangle 4">
            <a:extLst>
              <a:ext uri="{FF2B5EF4-FFF2-40B4-BE49-F238E27FC236}">
                <a16:creationId xmlns:a16="http://schemas.microsoft.com/office/drawing/2014/main" id="{B0B2AD64-CBB0-5C93-FEC9-E6F1671924A3}"/>
              </a:ext>
            </a:extLst>
          </p:cNvPr>
          <p:cNvSpPr/>
          <p:nvPr userDrawn="1"/>
        </p:nvSpPr>
        <p:spPr>
          <a:xfrm>
            <a:off x="4583112" y="651294"/>
            <a:ext cx="7129463" cy="5089749"/>
          </a:xfrm>
          <a:prstGeom prst="rect">
            <a:avLst/>
          </a:prstGeom>
          <a:solidFill>
            <a:schemeClr val="accent5">
              <a:alpha val="337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b"/>
          <a:lstStyle/>
          <a:p>
            <a:pPr algn="l"/>
            <a:endParaRPr lang="en-US" sz="12000">
              <a:solidFill>
                <a:schemeClr val="tx1"/>
              </a:solidFill>
              <a:latin typeface="IntelOne Display Light" panose="020B0403020203020204" pitchFamily="34" charset="77"/>
            </a:endParaRPr>
          </a:p>
        </p:txBody>
      </p:sp>
    </p:spTree>
    <p:extLst>
      <p:ext uri="{BB962C8B-B14F-4D97-AF65-F5344CB8AC3E}">
        <p14:creationId xmlns:p14="http://schemas.microsoft.com/office/powerpoint/2010/main" val="119518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ontent | Titl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48C9299A-243E-95ED-79FE-3601212B3908}"/>
              </a:ext>
            </a:extLst>
          </p:cNvPr>
          <p:cNvSpPr>
            <a:spLocks noGrp="1"/>
          </p:cNvSpPr>
          <p:nvPr>
            <p:ph type="body" sz="quarter" idx="10" hasCustomPrompt="1"/>
          </p:nvPr>
        </p:nvSpPr>
        <p:spPr>
          <a:xfrm>
            <a:off x="454026" y="2247985"/>
            <a:ext cx="3697288" cy="833574"/>
          </a:xfrm>
          <a:prstGeom prst="rect">
            <a:avLst/>
          </a:prstGeom>
        </p:spPr>
        <p:txBody>
          <a:bodyPr>
            <a:noAutofit/>
          </a:bodyPr>
          <a:lstStyle>
            <a:lvl1pPr marL="0" indent="0">
              <a:buFontTx/>
              <a:buNone/>
              <a:defRPr sz="2000" b="0" i="0">
                <a:solidFill>
                  <a:srgbClr val="00C7FD"/>
                </a:solidFill>
                <a:latin typeface="IntelOne Display Light" panose="020B0403020203020204" pitchFamily="34" charset="77"/>
              </a:defRPr>
            </a:lvl1pPr>
          </a:lstStyle>
          <a:p>
            <a:pPr lvl="0"/>
            <a:r>
              <a:rPr lang="en-US"/>
              <a:t>Click to edit text styles</a:t>
            </a:r>
          </a:p>
        </p:txBody>
      </p:sp>
      <p:sp>
        <p:nvSpPr>
          <p:cNvPr id="14" name="Title 13">
            <a:extLst>
              <a:ext uri="{FF2B5EF4-FFF2-40B4-BE49-F238E27FC236}">
                <a16:creationId xmlns:a16="http://schemas.microsoft.com/office/drawing/2014/main" id="{014FF821-22B6-4049-4869-94978A06241F}"/>
              </a:ext>
            </a:extLst>
          </p:cNvPr>
          <p:cNvSpPr>
            <a:spLocks noGrp="1"/>
          </p:cNvSpPr>
          <p:nvPr>
            <p:ph type="title" hasCustomPrompt="1"/>
          </p:nvPr>
        </p:nvSpPr>
        <p:spPr>
          <a:xfrm>
            <a:off x="454027" y="651294"/>
            <a:ext cx="3697288" cy="1596691"/>
          </a:xfrm>
          <a:prstGeom prst="rect">
            <a:avLst/>
          </a:prstGeom>
        </p:spPr>
        <p:txBody>
          <a:bodyPr/>
          <a:lstStyle>
            <a:lvl1pPr>
              <a:defRPr sz="3600">
                <a:solidFill>
                  <a:schemeClr val="bg1"/>
                </a:solidFill>
              </a:defRPr>
            </a:lvl1pPr>
          </a:lstStyle>
          <a:p>
            <a:r>
              <a:rPr lang="en-US"/>
              <a:t>Click to edit </a:t>
            </a:r>
            <a:br>
              <a:rPr lang="en-US"/>
            </a:br>
            <a:r>
              <a:rPr lang="en-US"/>
              <a:t>Master title</a:t>
            </a:r>
            <a:br>
              <a:rPr lang="en-US"/>
            </a:br>
            <a:r>
              <a:rPr lang="en-US"/>
              <a:t>here</a:t>
            </a:r>
            <a:endParaRPr lang="en-NL"/>
          </a:p>
        </p:txBody>
      </p:sp>
      <p:sp>
        <p:nvSpPr>
          <p:cNvPr id="2" name="Slide Number Placeholder 5">
            <a:extLst>
              <a:ext uri="{FF2B5EF4-FFF2-40B4-BE49-F238E27FC236}">
                <a16:creationId xmlns:a16="http://schemas.microsoft.com/office/drawing/2014/main" id="{59499F9A-2841-E8FC-01BE-9F129B51A80D}"/>
              </a:ext>
            </a:extLst>
          </p:cNvPr>
          <p:cNvSpPr>
            <a:spLocks noGrp="1"/>
          </p:cNvSpPr>
          <p:nvPr>
            <p:ph type="sldNum" sz="quarter" idx="4"/>
          </p:nvPr>
        </p:nvSpPr>
        <p:spPr>
          <a:xfrm>
            <a:off x="11879036" y="6455618"/>
            <a:ext cx="312964" cy="402383"/>
          </a:xfrm>
          <a:prstGeom prst="rect">
            <a:avLst/>
          </a:prstGeom>
        </p:spPr>
        <p:txBody>
          <a:bodyPr vert="horz" lIns="0" tIns="0" rIns="0" bIns="0" rtlCol="0" anchor="ctr">
            <a:noAutofit/>
          </a:bodyPr>
          <a:lstStyle>
            <a:lvl1pPr algn="ctr">
              <a:defRPr lang="en-NL" sz="643" b="0" i="0" kern="1200" smtClean="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pic>
        <p:nvPicPr>
          <p:cNvPr id="4" name="Picture 3" descr="A white text on a black background&#10;&#10;Description automatically generated">
            <a:extLst>
              <a:ext uri="{FF2B5EF4-FFF2-40B4-BE49-F238E27FC236}">
                <a16:creationId xmlns:a16="http://schemas.microsoft.com/office/drawing/2014/main" id="{46E91BC9-D557-0DD8-31D4-976CC81C16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6483" y="6535019"/>
            <a:ext cx="475740" cy="188636"/>
          </a:xfrm>
          <a:prstGeom prst="rect">
            <a:avLst/>
          </a:prstGeom>
        </p:spPr>
      </p:pic>
    </p:spTree>
    <p:extLst>
      <p:ext uri="{BB962C8B-B14F-4D97-AF65-F5344CB8AC3E}">
        <p14:creationId xmlns:p14="http://schemas.microsoft.com/office/powerpoint/2010/main" val="9567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72">
          <p15:clr>
            <a:srgbClr val="FBAE40"/>
          </p15:clr>
        </p15:guide>
        <p15:guide id="5" orient="horz" pos="145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6021-29D2-5E5A-62B5-C0EFC6A28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F49E69-3A25-4586-680F-BBA6B149F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7F4DFC-406E-AD8F-5EB9-382D313F0978}"/>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5" name="Footer Placeholder 4">
            <a:extLst>
              <a:ext uri="{FF2B5EF4-FFF2-40B4-BE49-F238E27FC236}">
                <a16:creationId xmlns:a16="http://schemas.microsoft.com/office/drawing/2014/main" id="{7E256A91-6F4A-7B91-01B8-40AC22D34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9C0CC-8934-A9BD-DE31-CBF5E60DC4AC}"/>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152730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 Content white">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A8937AAD-479C-DDC5-00D5-AEA76EE331F1}"/>
              </a:ext>
            </a:extLst>
          </p:cNvPr>
          <p:cNvSpPr>
            <a:spLocks noGrp="1"/>
          </p:cNvSpPr>
          <p:nvPr>
            <p:ph type="body" sz="quarter" idx="27" hasCustomPrompt="1"/>
          </p:nvPr>
        </p:nvSpPr>
        <p:spPr>
          <a:xfrm>
            <a:off x="5405864" y="1309575"/>
            <a:ext cx="2534471" cy="700984"/>
          </a:xfrm>
          <a:prstGeom prst="rect">
            <a:avLst/>
          </a:prstGeom>
        </p:spPr>
        <p:txBody>
          <a:bodyPr anchor="ctr">
            <a:noAutofit/>
          </a:bodyPr>
          <a:lstStyle>
            <a:lvl1pPr marL="0" algn="l" defTabSz="914400" rtl="0" eaLnBrk="1" latinLnBrk="0" hangingPunct="1">
              <a:lnSpc>
                <a:spcPct val="100000"/>
              </a:lnSpc>
              <a:defRPr lang="en-GB" sz="1600" kern="1200" dirty="0">
                <a:solidFill>
                  <a:schemeClr val="bg1"/>
                </a:solidFill>
                <a:latin typeface="IntelOne Display Regular" panose="020B0503020203020204" pitchFamily="34" charset="77"/>
                <a:ea typeface="+mn-ea"/>
                <a:cs typeface="+mn-cs"/>
              </a:defRPr>
            </a:lvl1pPr>
            <a:lvl2pPr marL="7937" indent="0">
              <a:buNone/>
              <a:defRPr/>
            </a:lvl2pPr>
          </a:lstStyle>
          <a:p>
            <a:pPr lvl="0"/>
            <a:r>
              <a:rPr lang="en-GB"/>
              <a:t>Click to edit text style</a:t>
            </a:r>
          </a:p>
        </p:txBody>
      </p:sp>
      <p:sp>
        <p:nvSpPr>
          <p:cNvPr id="10" name="Text Placeholder 23">
            <a:extLst>
              <a:ext uri="{FF2B5EF4-FFF2-40B4-BE49-F238E27FC236}">
                <a16:creationId xmlns:a16="http://schemas.microsoft.com/office/drawing/2014/main" id="{8E9DFB2A-94E3-6EB2-31D6-956BD1D267DA}"/>
              </a:ext>
            </a:extLst>
          </p:cNvPr>
          <p:cNvSpPr>
            <a:spLocks noGrp="1"/>
          </p:cNvSpPr>
          <p:nvPr>
            <p:ph type="body" sz="quarter" idx="29" hasCustomPrompt="1"/>
          </p:nvPr>
        </p:nvSpPr>
        <p:spPr>
          <a:xfrm>
            <a:off x="4585483" y="1309575"/>
            <a:ext cx="700984" cy="700984"/>
          </a:xfrm>
          <a:prstGeom prst="rect">
            <a:avLst/>
          </a:prstGeom>
          <a:ln w="12700">
            <a:noFill/>
            <a:miter lim="800000"/>
          </a:ln>
        </p:spPr>
        <p:txBody>
          <a:bodyPr anchor="ctr"/>
          <a:lstStyle>
            <a:lvl1pPr algn="ctr">
              <a:lnSpc>
                <a:spcPct val="100000"/>
              </a:lnSpc>
              <a:defRPr lang="en-GB" sz="4000" kern="1200" dirty="0">
                <a:gradFill>
                  <a:gsLst>
                    <a:gs pos="0">
                      <a:schemeClr val="bg1"/>
                    </a:gs>
                    <a:gs pos="100000">
                      <a:srgbClr val="76CEFF"/>
                    </a:gs>
                  </a:gsLst>
                  <a:lin ang="7200000" scaled="0"/>
                </a:gradFill>
                <a:latin typeface="IntelOne Display Light" panose="020B0403020203020204" pitchFamily="34" charset="77"/>
                <a:ea typeface="+mj-ea"/>
                <a:cs typeface="+mj-cs"/>
              </a:defRPr>
            </a:lvl1pPr>
            <a:lvl2pPr marL="7937" indent="0">
              <a:buNone/>
              <a:defRPr/>
            </a:lvl2pPr>
          </a:lstStyle>
          <a:p>
            <a:pPr lvl="0"/>
            <a:r>
              <a:rPr lang="en-GB"/>
              <a:t>00</a:t>
            </a:r>
          </a:p>
        </p:txBody>
      </p:sp>
      <p:sp>
        <p:nvSpPr>
          <p:cNvPr id="11" name="Text Placeholder 23">
            <a:extLst>
              <a:ext uri="{FF2B5EF4-FFF2-40B4-BE49-F238E27FC236}">
                <a16:creationId xmlns:a16="http://schemas.microsoft.com/office/drawing/2014/main" id="{5F1A9583-2DC7-3B47-8127-5D91A6C49963}"/>
              </a:ext>
            </a:extLst>
          </p:cNvPr>
          <p:cNvSpPr>
            <a:spLocks noGrp="1"/>
          </p:cNvSpPr>
          <p:nvPr>
            <p:ph type="body" sz="quarter" idx="30" hasCustomPrompt="1"/>
          </p:nvPr>
        </p:nvSpPr>
        <p:spPr>
          <a:xfrm>
            <a:off x="5405864" y="223554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13" name="Text Placeholder 23">
            <a:extLst>
              <a:ext uri="{FF2B5EF4-FFF2-40B4-BE49-F238E27FC236}">
                <a16:creationId xmlns:a16="http://schemas.microsoft.com/office/drawing/2014/main" id="{C0F30599-4513-5089-03FA-A46067D061A5}"/>
              </a:ext>
            </a:extLst>
          </p:cNvPr>
          <p:cNvSpPr>
            <a:spLocks noGrp="1"/>
          </p:cNvSpPr>
          <p:nvPr>
            <p:ph type="body" sz="quarter" idx="32" hasCustomPrompt="1"/>
          </p:nvPr>
        </p:nvSpPr>
        <p:spPr>
          <a:xfrm>
            <a:off x="4585483" y="2238963"/>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14" name="Text Placeholder 23">
            <a:extLst>
              <a:ext uri="{FF2B5EF4-FFF2-40B4-BE49-F238E27FC236}">
                <a16:creationId xmlns:a16="http://schemas.microsoft.com/office/drawing/2014/main" id="{FD2BD10E-BC79-9B38-B29F-24C6D3D88B67}"/>
              </a:ext>
            </a:extLst>
          </p:cNvPr>
          <p:cNvSpPr>
            <a:spLocks noGrp="1"/>
          </p:cNvSpPr>
          <p:nvPr>
            <p:ph type="body" sz="quarter" idx="33" hasCustomPrompt="1"/>
          </p:nvPr>
        </p:nvSpPr>
        <p:spPr>
          <a:xfrm>
            <a:off x="5405864" y="3174621"/>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16" name="Text Placeholder 23">
            <a:extLst>
              <a:ext uri="{FF2B5EF4-FFF2-40B4-BE49-F238E27FC236}">
                <a16:creationId xmlns:a16="http://schemas.microsoft.com/office/drawing/2014/main" id="{C364DBA9-F55C-EDB4-60F5-40EB3485605D}"/>
              </a:ext>
            </a:extLst>
          </p:cNvPr>
          <p:cNvSpPr>
            <a:spLocks noGrp="1"/>
          </p:cNvSpPr>
          <p:nvPr>
            <p:ph type="body" sz="quarter" idx="35" hasCustomPrompt="1"/>
          </p:nvPr>
        </p:nvSpPr>
        <p:spPr>
          <a:xfrm>
            <a:off x="4585483" y="3168351"/>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17" name="Text Placeholder 23">
            <a:extLst>
              <a:ext uri="{FF2B5EF4-FFF2-40B4-BE49-F238E27FC236}">
                <a16:creationId xmlns:a16="http://schemas.microsoft.com/office/drawing/2014/main" id="{E83EF518-AD6A-BCF5-571F-03182DAE1B0E}"/>
              </a:ext>
            </a:extLst>
          </p:cNvPr>
          <p:cNvSpPr>
            <a:spLocks noGrp="1"/>
          </p:cNvSpPr>
          <p:nvPr>
            <p:ph type="body" sz="quarter" idx="36" hasCustomPrompt="1"/>
          </p:nvPr>
        </p:nvSpPr>
        <p:spPr>
          <a:xfrm>
            <a:off x="5405864" y="4101155"/>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22" name="Text Placeholder 23">
            <a:extLst>
              <a:ext uri="{FF2B5EF4-FFF2-40B4-BE49-F238E27FC236}">
                <a16:creationId xmlns:a16="http://schemas.microsoft.com/office/drawing/2014/main" id="{DD6B4B2F-DF92-07D3-0C67-10D75BBC51A5}"/>
              </a:ext>
            </a:extLst>
          </p:cNvPr>
          <p:cNvSpPr>
            <a:spLocks noGrp="1"/>
          </p:cNvSpPr>
          <p:nvPr>
            <p:ph type="body" sz="quarter" idx="38" hasCustomPrompt="1"/>
          </p:nvPr>
        </p:nvSpPr>
        <p:spPr>
          <a:xfrm>
            <a:off x="4585483" y="4097739"/>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29" name="Text Placeholder 23">
            <a:extLst>
              <a:ext uri="{FF2B5EF4-FFF2-40B4-BE49-F238E27FC236}">
                <a16:creationId xmlns:a16="http://schemas.microsoft.com/office/drawing/2014/main" id="{FA05D174-12EA-31F8-04A5-3E6210ACA937}"/>
              </a:ext>
            </a:extLst>
          </p:cNvPr>
          <p:cNvSpPr>
            <a:spLocks noGrp="1"/>
          </p:cNvSpPr>
          <p:nvPr>
            <p:ph type="body" sz="quarter" idx="39" hasCustomPrompt="1"/>
          </p:nvPr>
        </p:nvSpPr>
        <p:spPr>
          <a:xfrm>
            <a:off x="5405864" y="502712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31" name="Text Placeholder 23">
            <a:extLst>
              <a:ext uri="{FF2B5EF4-FFF2-40B4-BE49-F238E27FC236}">
                <a16:creationId xmlns:a16="http://schemas.microsoft.com/office/drawing/2014/main" id="{F2030F48-92FF-643C-D937-648ACEEE207F}"/>
              </a:ext>
            </a:extLst>
          </p:cNvPr>
          <p:cNvSpPr>
            <a:spLocks noGrp="1"/>
          </p:cNvSpPr>
          <p:nvPr>
            <p:ph type="body" sz="quarter" idx="41" hasCustomPrompt="1"/>
          </p:nvPr>
        </p:nvSpPr>
        <p:spPr>
          <a:xfrm>
            <a:off x="4585483" y="5027127"/>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37" name="Text Placeholder 23">
            <a:extLst>
              <a:ext uri="{FF2B5EF4-FFF2-40B4-BE49-F238E27FC236}">
                <a16:creationId xmlns:a16="http://schemas.microsoft.com/office/drawing/2014/main" id="{46F11A8A-EA26-EFC4-358C-C842AE7CCCDD}"/>
              </a:ext>
            </a:extLst>
          </p:cNvPr>
          <p:cNvSpPr>
            <a:spLocks noGrp="1"/>
          </p:cNvSpPr>
          <p:nvPr>
            <p:ph type="body" sz="quarter" idx="42" hasCustomPrompt="1"/>
          </p:nvPr>
        </p:nvSpPr>
        <p:spPr>
          <a:xfrm>
            <a:off x="9198742" y="1309575"/>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39" name="Text Placeholder 23">
            <a:extLst>
              <a:ext uri="{FF2B5EF4-FFF2-40B4-BE49-F238E27FC236}">
                <a16:creationId xmlns:a16="http://schemas.microsoft.com/office/drawing/2014/main" id="{B7032A76-2747-6149-CB1E-6FA7108DAE9B}"/>
              </a:ext>
            </a:extLst>
          </p:cNvPr>
          <p:cNvSpPr>
            <a:spLocks noGrp="1"/>
          </p:cNvSpPr>
          <p:nvPr>
            <p:ph type="body" sz="quarter" idx="44" hasCustomPrompt="1"/>
          </p:nvPr>
        </p:nvSpPr>
        <p:spPr>
          <a:xfrm>
            <a:off x="8378361" y="1309575"/>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0" name="Text Placeholder 23">
            <a:extLst>
              <a:ext uri="{FF2B5EF4-FFF2-40B4-BE49-F238E27FC236}">
                <a16:creationId xmlns:a16="http://schemas.microsoft.com/office/drawing/2014/main" id="{33CC8D1B-EAC0-33AB-9198-3E36A622D68A}"/>
              </a:ext>
            </a:extLst>
          </p:cNvPr>
          <p:cNvSpPr>
            <a:spLocks noGrp="1"/>
          </p:cNvSpPr>
          <p:nvPr>
            <p:ph type="body" sz="quarter" idx="45" hasCustomPrompt="1"/>
          </p:nvPr>
        </p:nvSpPr>
        <p:spPr>
          <a:xfrm>
            <a:off x="9198742" y="223554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42" name="Text Placeholder 23">
            <a:extLst>
              <a:ext uri="{FF2B5EF4-FFF2-40B4-BE49-F238E27FC236}">
                <a16:creationId xmlns:a16="http://schemas.microsoft.com/office/drawing/2014/main" id="{59922BFF-4D4A-3163-D57F-BE0E66F60F68}"/>
              </a:ext>
            </a:extLst>
          </p:cNvPr>
          <p:cNvSpPr>
            <a:spLocks noGrp="1"/>
          </p:cNvSpPr>
          <p:nvPr>
            <p:ph type="body" sz="quarter" idx="47" hasCustomPrompt="1"/>
          </p:nvPr>
        </p:nvSpPr>
        <p:spPr>
          <a:xfrm>
            <a:off x="8378361" y="2238963"/>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3" name="Text Placeholder 23">
            <a:extLst>
              <a:ext uri="{FF2B5EF4-FFF2-40B4-BE49-F238E27FC236}">
                <a16:creationId xmlns:a16="http://schemas.microsoft.com/office/drawing/2014/main" id="{6E3F5861-225F-E698-3ED4-65A4C58A9E9A}"/>
              </a:ext>
            </a:extLst>
          </p:cNvPr>
          <p:cNvSpPr>
            <a:spLocks noGrp="1"/>
          </p:cNvSpPr>
          <p:nvPr>
            <p:ph type="body" sz="quarter" idx="48" hasCustomPrompt="1"/>
          </p:nvPr>
        </p:nvSpPr>
        <p:spPr>
          <a:xfrm>
            <a:off x="9198742" y="3174621"/>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45" name="Text Placeholder 23">
            <a:extLst>
              <a:ext uri="{FF2B5EF4-FFF2-40B4-BE49-F238E27FC236}">
                <a16:creationId xmlns:a16="http://schemas.microsoft.com/office/drawing/2014/main" id="{11EB2002-82EC-1C74-1E92-FB3A6EE56BEA}"/>
              </a:ext>
            </a:extLst>
          </p:cNvPr>
          <p:cNvSpPr>
            <a:spLocks noGrp="1"/>
          </p:cNvSpPr>
          <p:nvPr>
            <p:ph type="body" sz="quarter" idx="50" hasCustomPrompt="1"/>
          </p:nvPr>
        </p:nvSpPr>
        <p:spPr>
          <a:xfrm>
            <a:off x="8378361" y="3168351"/>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6" name="Text Placeholder 23">
            <a:extLst>
              <a:ext uri="{FF2B5EF4-FFF2-40B4-BE49-F238E27FC236}">
                <a16:creationId xmlns:a16="http://schemas.microsoft.com/office/drawing/2014/main" id="{93EE5B2B-8A9C-A897-45C2-699137AD372E}"/>
              </a:ext>
            </a:extLst>
          </p:cNvPr>
          <p:cNvSpPr>
            <a:spLocks noGrp="1"/>
          </p:cNvSpPr>
          <p:nvPr>
            <p:ph type="body" sz="quarter" idx="51" hasCustomPrompt="1"/>
          </p:nvPr>
        </p:nvSpPr>
        <p:spPr>
          <a:xfrm>
            <a:off x="9198742" y="4101155"/>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48" name="Text Placeholder 23">
            <a:extLst>
              <a:ext uri="{FF2B5EF4-FFF2-40B4-BE49-F238E27FC236}">
                <a16:creationId xmlns:a16="http://schemas.microsoft.com/office/drawing/2014/main" id="{440DE22D-B826-9C08-C772-24E40A302F22}"/>
              </a:ext>
            </a:extLst>
          </p:cNvPr>
          <p:cNvSpPr>
            <a:spLocks noGrp="1"/>
          </p:cNvSpPr>
          <p:nvPr>
            <p:ph type="body" sz="quarter" idx="53" hasCustomPrompt="1"/>
          </p:nvPr>
        </p:nvSpPr>
        <p:spPr>
          <a:xfrm>
            <a:off x="8378361" y="4097739"/>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9" name="Text Placeholder 23">
            <a:extLst>
              <a:ext uri="{FF2B5EF4-FFF2-40B4-BE49-F238E27FC236}">
                <a16:creationId xmlns:a16="http://schemas.microsoft.com/office/drawing/2014/main" id="{BF67D0BE-B260-1C9B-E188-C1827578EF8E}"/>
              </a:ext>
            </a:extLst>
          </p:cNvPr>
          <p:cNvSpPr>
            <a:spLocks noGrp="1"/>
          </p:cNvSpPr>
          <p:nvPr>
            <p:ph type="body" sz="quarter" idx="54" hasCustomPrompt="1"/>
          </p:nvPr>
        </p:nvSpPr>
        <p:spPr>
          <a:xfrm>
            <a:off x="9198742" y="502712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51" name="Text Placeholder 23">
            <a:extLst>
              <a:ext uri="{FF2B5EF4-FFF2-40B4-BE49-F238E27FC236}">
                <a16:creationId xmlns:a16="http://schemas.microsoft.com/office/drawing/2014/main" id="{2CA09BBC-9199-3F0D-BBED-32065B9FF8AC}"/>
              </a:ext>
            </a:extLst>
          </p:cNvPr>
          <p:cNvSpPr>
            <a:spLocks noGrp="1"/>
          </p:cNvSpPr>
          <p:nvPr>
            <p:ph type="body" sz="quarter" idx="56" hasCustomPrompt="1"/>
          </p:nvPr>
        </p:nvSpPr>
        <p:spPr>
          <a:xfrm>
            <a:off x="8378361" y="5027127"/>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20" name="Slide Number Placeholder 19">
            <a:extLst>
              <a:ext uri="{FF2B5EF4-FFF2-40B4-BE49-F238E27FC236}">
                <a16:creationId xmlns:a16="http://schemas.microsoft.com/office/drawing/2014/main" id="{6635426F-6643-2D0B-9D56-9847AC1BF9D4}"/>
              </a:ext>
            </a:extLst>
          </p:cNvPr>
          <p:cNvSpPr>
            <a:spLocks noGrp="1"/>
          </p:cNvSpPr>
          <p:nvPr>
            <p:ph type="sldNum" sz="quarter" idx="58"/>
          </p:nvPr>
        </p:nvSpPr>
        <p:spPr/>
        <p:txBody>
          <a:bodyPr/>
          <a:lstStyle/>
          <a:p>
            <a:fld id="{2C387426-3E3D-1147-8365-BF949FCD81FA}" type="slidenum">
              <a:rPr lang="en-NL" smtClean="0"/>
              <a:pPr/>
              <a:t>‹#›</a:t>
            </a:fld>
            <a:endParaRPr lang="en-NL"/>
          </a:p>
        </p:txBody>
      </p:sp>
      <p:sp>
        <p:nvSpPr>
          <p:cNvPr id="5" name="Title 4">
            <a:extLst>
              <a:ext uri="{FF2B5EF4-FFF2-40B4-BE49-F238E27FC236}">
                <a16:creationId xmlns:a16="http://schemas.microsoft.com/office/drawing/2014/main" id="{17B37939-7501-789F-1720-5673E49E44CB}"/>
              </a:ext>
            </a:extLst>
          </p:cNvPr>
          <p:cNvSpPr>
            <a:spLocks noGrp="1"/>
          </p:cNvSpPr>
          <p:nvPr>
            <p:ph type="title"/>
          </p:nvPr>
        </p:nvSpPr>
        <p:spPr>
          <a:xfrm>
            <a:off x="454025" y="1341438"/>
            <a:ext cx="3464832" cy="1081669"/>
          </a:xfrm>
        </p:spPr>
        <p:txBody>
          <a:bodyPr/>
          <a:lstStyle/>
          <a:p>
            <a:r>
              <a:rPr lang="en-GB"/>
              <a:t>Click to edit Master title style</a:t>
            </a:r>
            <a:endParaRPr lang="en-NL"/>
          </a:p>
        </p:txBody>
      </p:sp>
      <p:sp>
        <p:nvSpPr>
          <p:cNvPr id="2" name="Footer Placeholder 8">
            <a:extLst>
              <a:ext uri="{FF2B5EF4-FFF2-40B4-BE49-F238E27FC236}">
                <a16:creationId xmlns:a16="http://schemas.microsoft.com/office/drawing/2014/main" id="{D66B9B8D-46EF-E4C9-4F22-56EFB3D5D15A}"/>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spTree>
    <p:extLst>
      <p:ext uri="{BB962C8B-B14F-4D97-AF65-F5344CB8AC3E}">
        <p14:creationId xmlns:p14="http://schemas.microsoft.com/office/powerpoint/2010/main" val="10950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4332-4829-8FD5-79CF-F393A9528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2D041-0B8C-BEE8-CA25-271B21E1A9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762EF-C802-E866-9305-0B32419122C9}"/>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5" name="Footer Placeholder 4">
            <a:extLst>
              <a:ext uri="{FF2B5EF4-FFF2-40B4-BE49-F238E27FC236}">
                <a16:creationId xmlns:a16="http://schemas.microsoft.com/office/drawing/2014/main" id="{ED0D2766-319F-C3BF-4193-43E269406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DFB63-8B80-11B1-BCBA-D21CF6669F18}"/>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3290219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A1EC5-B758-0B0A-CFC2-6D01009ADE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75BAAB-00DC-90A2-AC85-3EC9EA2C3F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5CE83E-0590-C1A1-958F-877CD71051A7}"/>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5" name="Footer Placeholder 4">
            <a:extLst>
              <a:ext uri="{FF2B5EF4-FFF2-40B4-BE49-F238E27FC236}">
                <a16:creationId xmlns:a16="http://schemas.microsoft.com/office/drawing/2014/main" id="{CCC79899-188C-BE7E-E24C-30FF0844B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A2A95-9A90-5ED0-F677-8600572DC921}"/>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1016525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4351-1C6D-FD17-CE72-1FF57C74B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9CDED-4A87-65F4-706F-71CEFBD0D9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7145CB-BB08-03D1-9D2C-86B06E8FD3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CCE9C8-D8F9-7D11-2CFC-EA1DAD585324}"/>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6" name="Footer Placeholder 5">
            <a:extLst>
              <a:ext uri="{FF2B5EF4-FFF2-40B4-BE49-F238E27FC236}">
                <a16:creationId xmlns:a16="http://schemas.microsoft.com/office/drawing/2014/main" id="{702A37C6-EF3F-F6B2-234E-6176E3764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AD71B-2047-9AE1-ACCD-CEC5B3E70615}"/>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3272091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7A19-F68D-4064-CF33-4A4A9F12E7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427D0F-00EB-17E5-8AD2-4098C2CF08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29B194-3649-C84C-9706-C164FE31F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952416-3EC1-A8DE-4DA1-870469F47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354EC7-2269-0016-6468-731FFFA035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11C6D2-6962-70F6-1436-966B735203B7}"/>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8" name="Footer Placeholder 7">
            <a:extLst>
              <a:ext uri="{FF2B5EF4-FFF2-40B4-BE49-F238E27FC236}">
                <a16:creationId xmlns:a16="http://schemas.microsoft.com/office/drawing/2014/main" id="{99A1CACD-10A2-E9BB-2392-55A6F2FB37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AB90F5-19A8-2195-01B7-045E73279158}"/>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910959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362C-CB4C-4FB0-88D9-67753181C3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34459-D27B-A352-574D-8724F95D001E}"/>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4" name="Footer Placeholder 3">
            <a:extLst>
              <a:ext uri="{FF2B5EF4-FFF2-40B4-BE49-F238E27FC236}">
                <a16:creationId xmlns:a16="http://schemas.microsoft.com/office/drawing/2014/main" id="{F468335D-C5B3-FDB2-1DC1-15F85BBF3D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5E951-2927-B8E6-BFE7-788DB2FEC08F}"/>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96493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39208-3FCF-6731-BD90-BBFAD5DDE63E}"/>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3" name="Footer Placeholder 2">
            <a:extLst>
              <a:ext uri="{FF2B5EF4-FFF2-40B4-BE49-F238E27FC236}">
                <a16:creationId xmlns:a16="http://schemas.microsoft.com/office/drawing/2014/main" id="{C8B963C2-3FD1-C954-FF4F-34341B7BB0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DDC733-D74D-97FD-5EB8-E778C8A0B363}"/>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1476359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A519-AE40-5813-4412-37DE847A0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A5000-4ACE-DE12-7B70-98132A9E7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764D8-845B-36E0-52BC-7A7594378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A691E-76CF-195C-1F14-3BED59EFEAE0}"/>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6" name="Footer Placeholder 5">
            <a:extLst>
              <a:ext uri="{FF2B5EF4-FFF2-40B4-BE49-F238E27FC236}">
                <a16:creationId xmlns:a16="http://schemas.microsoft.com/office/drawing/2014/main" id="{574D1E16-534F-342D-F399-110976CD4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324C9-D1EA-4C25-9DA8-620E2002613C}"/>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3545548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96ED-C5D7-B22D-CF98-BC6A7DD67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A8A91A-A42C-5376-587D-AA84FC456E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BE8F2E-7783-1DB2-A74D-8A2AE64B9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22D4D-4CE3-2351-0C30-C0E4D46940AA}"/>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6" name="Footer Placeholder 5">
            <a:extLst>
              <a:ext uri="{FF2B5EF4-FFF2-40B4-BE49-F238E27FC236}">
                <a16:creationId xmlns:a16="http://schemas.microsoft.com/office/drawing/2014/main" id="{9EC02005-B48D-5C57-189A-33E5191E4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79D70-DCF0-19CB-AD4C-3BFB254868C9}"/>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835709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E927-9010-2668-ABA3-A2375B8259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32E5AA-7FF5-506B-9051-D0D0A57A88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B65F7-00E8-4CA0-69A6-5D8E75D7877C}"/>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5" name="Footer Placeholder 4">
            <a:extLst>
              <a:ext uri="{FF2B5EF4-FFF2-40B4-BE49-F238E27FC236}">
                <a16:creationId xmlns:a16="http://schemas.microsoft.com/office/drawing/2014/main" id="{191C2573-589D-C841-3AA6-562026473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E679A-FD2C-48A8-AB13-E25A89629444}"/>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3612700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2D0E0-48D0-DCC5-0280-4BFF23EF3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600EA8-DEB9-FDF5-3EDD-8DB163341B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6DD4E-ECD7-58D8-C6FA-8CB4AF555E95}"/>
              </a:ext>
            </a:extLst>
          </p:cNvPr>
          <p:cNvSpPr>
            <a:spLocks noGrp="1"/>
          </p:cNvSpPr>
          <p:nvPr>
            <p:ph type="dt" sz="half" idx="10"/>
          </p:nvPr>
        </p:nvSpPr>
        <p:spPr/>
        <p:txBody>
          <a:bodyPr/>
          <a:lstStyle/>
          <a:p>
            <a:fld id="{68D1647E-6616-48B4-BE2B-35B22B99DCB2}" type="datetimeFigureOut">
              <a:rPr lang="en-US" smtClean="0"/>
              <a:t>4/30/2025</a:t>
            </a:fld>
            <a:endParaRPr lang="en-US"/>
          </a:p>
        </p:txBody>
      </p:sp>
      <p:sp>
        <p:nvSpPr>
          <p:cNvPr id="5" name="Footer Placeholder 4">
            <a:extLst>
              <a:ext uri="{FF2B5EF4-FFF2-40B4-BE49-F238E27FC236}">
                <a16:creationId xmlns:a16="http://schemas.microsoft.com/office/drawing/2014/main" id="{F355BE56-9ECD-55BE-2BBE-9700B5108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4BE47-3EE3-7FF1-210F-790C9B12676E}"/>
              </a:ext>
            </a:extLst>
          </p:cNvPr>
          <p:cNvSpPr>
            <a:spLocks noGrp="1"/>
          </p:cNvSpPr>
          <p:nvPr>
            <p:ph type="sldNum" sz="quarter" idx="12"/>
          </p:nvPr>
        </p:nvSpPr>
        <p:spPr/>
        <p:txBody>
          <a:bodyPr/>
          <a:lstStyle/>
          <a:p>
            <a:fld id="{46EA35F8-C407-46C5-87D0-C945DA27777B}" type="slidenum">
              <a:rPr lang="en-US" smtClean="0"/>
              <a:t>‹#›</a:t>
            </a:fld>
            <a:endParaRPr lang="en-US"/>
          </a:p>
        </p:txBody>
      </p:sp>
    </p:spTree>
    <p:extLst>
      <p:ext uri="{BB962C8B-B14F-4D97-AF65-F5344CB8AC3E}">
        <p14:creationId xmlns:p14="http://schemas.microsoft.com/office/powerpoint/2010/main" val="359146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itle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29DA39-DBA3-8C5F-6DFB-9B7E42CFC2AC}"/>
              </a:ext>
            </a:extLst>
          </p:cNvPr>
          <p:cNvSpPr>
            <a:spLocks noGrp="1"/>
          </p:cNvSpPr>
          <p:nvPr>
            <p:ph type="title"/>
          </p:nvPr>
        </p:nvSpPr>
        <p:spPr/>
        <p:txBody>
          <a:bodyPr/>
          <a:lstStyle/>
          <a:p>
            <a:r>
              <a:rPr lang="en-GB"/>
              <a:t>Click to edit Master title style</a:t>
            </a:r>
            <a:endParaRPr lang="en-NL"/>
          </a:p>
        </p:txBody>
      </p:sp>
      <p:sp>
        <p:nvSpPr>
          <p:cNvPr id="85" name="Slide Number Placeholder 84">
            <a:extLst>
              <a:ext uri="{FF2B5EF4-FFF2-40B4-BE49-F238E27FC236}">
                <a16:creationId xmlns:a16="http://schemas.microsoft.com/office/drawing/2014/main" id="{AD593708-A06F-E557-D263-2B68693235FB}"/>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3" name="Text Placeholder 4">
            <a:extLst>
              <a:ext uri="{FF2B5EF4-FFF2-40B4-BE49-F238E27FC236}">
                <a16:creationId xmlns:a16="http://schemas.microsoft.com/office/drawing/2014/main" id="{BC203698-1487-2490-7069-0263743049C9}"/>
              </a:ext>
            </a:extLst>
          </p:cNvPr>
          <p:cNvSpPr>
            <a:spLocks noGrp="1"/>
          </p:cNvSpPr>
          <p:nvPr>
            <p:ph type="body" sz="quarter" idx="10" hasCustomPrompt="1"/>
          </p:nvPr>
        </p:nvSpPr>
        <p:spPr>
          <a:xfrm>
            <a:off x="454025" y="1040564"/>
            <a:ext cx="11279188" cy="278559"/>
          </a:xfrm>
          <a:prstGeom prst="rect">
            <a:avLst/>
          </a:prstGeom>
        </p:spPr>
        <p:txBody>
          <a:bodyPr>
            <a:noAutofit/>
          </a:bodyPr>
          <a:lstStyle>
            <a:lvl1pPr marL="0" indent="0">
              <a:buFontTx/>
              <a:buNone/>
              <a:defRPr sz="2000" b="0" i="0">
                <a:solidFill>
                  <a:srgbClr val="6AB3D2"/>
                </a:solidFill>
                <a:latin typeface="IntelOne Display Light" panose="020B0403020203020204" pitchFamily="34" charset="77"/>
              </a:defRPr>
            </a:lvl1pPr>
          </a:lstStyle>
          <a:p>
            <a:pPr lvl="0"/>
            <a:r>
              <a:rPr lang="en-US"/>
              <a:t>Click to edit text styles</a:t>
            </a:r>
          </a:p>
        </p:txBody>
      </p:sp>
      <p:sp>
        <p:nvSpPr>
          <p:cNvPr id="2" name="Footer Placeholder 8">
            <a:extLst>
              <a:ext uri="{FF2B5EF4-FFF2-40B4-BE49-F238E27FC236}">
                <a16:creationId xmlns:a16="http://schemas.microsoft.com/office/drawing/2014/main" id="{6A7E83F5-0E7C-3462-C727-565700B0CC29}"/>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spTree>
    <p:extLst>
      <p:ext uri="{BB962C8B-B14F-4D97-AF65-F5344CB8AC3E}">
        <p14:creationId xmlns:p14="http://schemas.microsoft.com/office/powerpoint/2010/main" val="67972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oadmap Slide wVp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180773"/>
            <a:ext cx="9326880" cy="822960"/>
          </a:xfrm>
        </p:spPr>
        <p:txBody>
          <a:bodyPr anchor="t">
            <a:noAutofit/>
          </a:bodyPr>
          <a:lstStyle>
            <a:lvl1pPr>
              <a:defRPr sz="2800">
                <a:latin typeface="+mj-lt"/>
              </a:defRPr>
            </a:lvl1pPr>
          </a:lstStyle>
          <a:p>
            <a:r>
              <a:rPr lang="en-US"/>
              <a:t>Click to edit Master title style</a:t>
            </a:r>
          </a:p>
        </p:txBody>
      </p:sp>
      <p:sp>
        <p:nvSpPr>
          <p:cNvPr id="12" name="Text Placeholder 11">
            <a:extLst>
              <a:ext uri="{FF2B5EF4-FFF2-40B4-BE49-F238E27FC236}">
                <a16:creationId xmlns:a16="http://schemas.microsoft.com/office/drawing/2014/main" id="{133E5A0D-8D33-9849-73FE-64918C388B59}"/>
              </a:ext>
            </a:extLst>
          </p:cNvPr>
          <p:cNvSpPr>
            <a:spLocks noGrp="1"/>
          </p:cNvSpPr>
          <p:nvPr>
            <p:ph type="body" sz="quarter" idx="10"/>
          </p:nvPr>
        </p:nvSpPr>
        <p:spPr>
          <a:xfrm>
            <a:off x="0" y="5532119"/>
            <a:ext cx="11740896" cy="868680"/>
          </a:xfrm>
        </p:spPr>
        <p:txBody>
          <a:bodyPr/>
          <a:lstStyle>
            <a:lvl1pPr marL="115888" indent="-115888">
              <a:lnSpc>
                <a:spcPct val="100000"/>
              </a:lnSpc>
              <a:spcBef>
                <a:spcPts val="0"/>
              </a:spcBef>
              <a:buFont typeface="+mj-lt"/>
              <a:buAutoNum type="arabicPeriod"/>
              <a:defRPr sz="800">
                <a:solidFill>
                  <a:schemeClr val="tx1">
                    <a:lumMod val="50000"/>
                  </a:schemeClr>
                </a:solidFill>
                <a:latin typeface="IntelOne Display Regular" panose="020B0503020203020204" pitchFamily="34" charset="0"/>
              </a:defRPr>
            </a:lvl1pPr>
            <a:lvl2pPr>
              <a:defRPr sz="800"/>
            </a:lvl2pPr>
            <a:lvl3pPr>
              <a:defRPr sz="800"/>
            </a:lvl3pPr>
            <a:lvl4pPr>
              <a:defRPr sz="800"/>
            </a:lvl4pPr>
            <a:lvl5pPr>
              <a:defRPr sz="800"/>
            </a:lvl5pPr>
          </a:lstStyle>
          <a:p>
            <a:pPr lvl="0"/>
            <a:r>
              <a:rPr lang="en-US"/>
              <a:t>Click to edit Master text styles</a:t>
            </a:r>
          </a:p>
        </p:txBody>
      </p:sp>
      <p:sp>
        <p:nvSpPr>
          <p:cNvPr id="13" name="Rectangle 12">
            <a:extLst>
              <a:ext uri="{FF2B5EF4-FFF2-40B4-BE49-F238E27FC236}">
                <a16:creationId xmlns:a16="http://schemas.microsoft.com/office/drawing/2014/main" id="{7C99B7AA-7602-51A5-9589-0EF9927CF6C4}"/>
              </a:ext>
            </a:extLst>
          </p:cNvPr>
          <p:cNvSpPr/>
          <p:nvPr userDrawn="1"/>
        </p:nvSpPr>
        <p:spPr>
          <a:xfrm>
            <a:off x="10439400" y="91440"/>
            <a:ext cx="137160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914377" rtl="0" fontAlgn="auto" latinLnBrk="0" hangingPunct="0">
              <a:lnSpc>
                <a:spcPct val="90000"/>
              </a:lnSpc>
              <a:spcBef>
                <a:spcPts val="1688"/>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9pPr>
          </a:lstStyle>
          <a:p>
            <a:pPr marL="0" marR="0" indent="0" defTabSz="457200" latinLnBrk="0">
              <a:lnSpc>
                <a:spcPct val="100000"/>
              </a:lnSpc>
              <a:spcBef>
                <a:spcPts val="0"/>
              </a:spcBef>
              <a:spcAft>
                <a:spcPts val="0"/>
              </a:spcAft>
              <a:buClrTx/>
              <a:buSzTx/>
              <a:buFontTx/>
              <a:buNone/>
              <a:tabLst/>
            </a:pPr>
            <a:r>
              <a:rPr lang="en-US" sz="750" b="0" i="0" u="none" strike="noStrike" cap="none" spc="0" baseline="0">
                <a:solidFill>
                  <a:schemeClr val="tx1"/>
                </a:solidFill>
                <a:uFillTx/>
                <a:latin typeface="IntelOne Display Regular" panose="020B0503020203020204" pitchFamily="34" charset="0"/>
                <a:ea typeface="+mn-ea"/>
                <a:cs typeface="+mn-cs"/>
                <a:sym typeface="Intel Clear"/>
              </a:rPr>
              <a:t>Projected Intel vPro® First</a:t>
            </a:r>
          </a:p>
          <a:p>
            <a:pPr marL="0" marR="0" indent="0" defTabSz="457200" latinLnBrk="0">
              <a:lnSpc>
                <a:spcPct val="100000"/>
              </a:lnSpc>
              <a:spcBef>
                <a:spcPts val="0"/>
              </a:spcBef>
              <a:spcAft>
                <a:spcPts val="0"/>
              </a:spcAft>
              <a:buClrTx/>
              <a:buSzTx/>
              <a:buFontTx/>
              <a:buNone/>
              <a:tabLst/>
            </a:pPr>
            <a:r>
              <a:rPr lang="en-US" sz="750" b="0" i="0" u="none" strike="noStrike" cap="none" spc="0" baseline="0">
                <a:solidFill>
                  <a:schemeClr val="tx1"/>
                </a:solidFill>
                <a:uFillTx/>
                <a:latin typeface="IntelOne Display Regular" panose="020B0503020203020204" pitchFamily="34" charset="0"/>
                <a:ea typeface="+mn-ea"/>
                <a:cs typeface="+mn-cs"/>
                <a:sym typeface="Intel Clear"/>
              </a:rPr>
              <a:t>Customer Shipments</a:t>
            </a:r>
          </a:p>
        </p:txBody>
      </p:sp>
      <p:sp>
        <p:nvSpPr>
          <p:cNvPr id="14" name="Star: 5 Points 35">
            <a:extLst>
              <a:ext uri="{FF2B5EF4-FFF2-40B4-BE49-F238E27FC236}">
                <a16:creationId xmlns:a16="http://schemas.microsoft.com/office/drawing/2014/main" id="{B9E50692-E3FC-1F9F-98B6-2CD1E4960D90}"/>
              </a:ext>
            </a:extLst>
          </p:cNvPr>
          <p:cNvSpPr/>
          <p:nvPr userDrawn="1"/>
        </p:nvSpPr>
        <p:spPr>
          <a:xfrm>
            <a:off x="10210800" y="180773"/>
            <a:ext cx="137160" cy="132443"/>
          </a:xfrm>
          <a:prstGeom prst="star5">
            <a:avLst/>
          </a:prstGeom>
          <a:solidFill>
            <a:schemeClr val="accent3"/>
          </a:solidFill>
          <a:ln w="952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IntelOne Text" panose="020B0503020203020204" pitchFamily="34" charset="0"/>
              <a:ea typeface="+mn-ea"/>
              <a:cs typeface="+mn-cs"/>
            </a:endParaRPr>
          </a:p>
        </p:txBody>
      </p:sp>
      <p:graphicFrame>
        <p:nvGraphicFramePr>
          <p:cNvPr id="3" name="Roadmap_SKU_Table_Header_8">
            <a:extLst>
              <a:ext uri="{FF2B5EF4-FFF2-40B4-BE49-F238E27FC236}">
                <a16:creationId xmlns:a16="http://schemas.microsoft.com/office/drawing/2014/main" id="{BAFA6B13-3340-7F0A-6254-65C464C7B6AE}"/>
              </a:ext>
            </a:extLst>
          </p:cNvPr>
          <p:cNvGraphicFramePr>
            <a:graphicFrameLocks/>
          </p:cNvGraphicFramePr>
          <p:nvPr userDrawn="1">
            <p:extLst>
              <p:ext uri="{D42A27DB-BD31-4B8C-83A1-F6EECF244321}">
                <p14:modId xmlns:p14="http://schemas.microsoft.com/office/powerpoint/2010/main" val="2517267726"/>
              </p:ext>
            </p:extLst>
          </p:nvPr>
        </p:nvGraphicFramePr>
        <p:xfrm>
          <a:off x="381000" y="1051560"/>
          <a:ext cx="10972800" cy="4428035"/>
        </p:xfrm>
        <a:graphic>
          <a:graphicData uri="http://schemas.openxmlformats.org/drawingml/2006/table">
            <a:tbl>
              <a:tblPr firstRow="1" bandRow="1"/>
              <a:tblGrid>
                <a:gridCol w="2204250">
                  <a:extLst>
                    <a:ext uri="{9D8B030D-6E8A-4147-A177-3AD203B41FA5}">
                      <a16:colId xmlns:a16="http://schemas.microsoft.com/office/drawing/2014/main" val="2972765020"/>
                    </a:ext>
                  </a:extLst>
                </a:gridCol>
                <a:gridCol w="1753710">
                  <a:extLst>
                    <a:ext uri="{9D8B030D-6E8A-4147-A177-3AD203B41FA5}">
                      <a16:colId xmlns:a16="http://schemas.microsoft.com/office/drawing/2014/main" val="1237019914"/>
                    </a:ext>
                  </a:extLst>
                </a:gridCol>
                <a:gridCol w="1753710">
                  <a:extLst>
                    <a:ext uri="{9D8B030D-6E8A-4147-A177-3AD203B41FA5}">
                      <a16:colId xmlns:a16="http://schemas.microsoft.com/office/drawing/2014/main" val="224296866"/>
                    </a:ext>
                  </a:extLst>
                </a:gridCol>
                <a:gridCol w="1753710">
                  <a:extLst>
                    <a:ext uri="{9D8B030D-6E8A-4147-A177-3AD203B41FA5}">
                      <a16:colId xmlns:a16="http://schemas.microsoft.com/office/drawing/2014/main" val="3825594638"/>
                    </a:ext>
                  </a:extLst>
                </a:gridCol>
                <a:gridCol w="1753710">
                  <a:extLst>
                    <a:ext uri="{9D8B030D-6E8A-4147-A177-3AD203B41FA5}">
                      <a16:colId xmlns:a16="http://schemas.microsoft.com/office/drawing/2014/main" val="844742160"/>
                    </a:ext>
                  </a:extLst>
                </a:gridCol>
                <a:gridCol w="1753710">
                  <a:extLst>
                    <a:ext uri="{9D8B030D-6E8A-4147-A177-3AD203B41FA5}">
                      <a16:colId xmlns:a16="http://schemas.microsoft.com/office/drawing/2014/main" val="23625413"/>
                    </a:ext>
                  </a:extLst>
                </a:gridCol>
              </a:tblGrid>
              <a:tr h="284087">
                <a:tc rowSpan="2">
                  <a: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latin typeface="IntelOne Display Regular" panose="020B0503020203020204" pitchFamily="34" charset="0"/>
                        <a:ea typeface="+mn-ea"/>
                        <a:cs typeface="+mn-cs"/>
                      </a:endParaRPr>
                    </a:p>
                  </a:txBody>
                  <a:tcPr marL="45720" marR="4572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IntelOne Display Regular" panose="020B0503020203020204" pitchFamily="34" charset="0"/>
                        </a:rPr>
                        <a:t>2025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25252">
                          <a:alpha val="50196"/>
                        </a:srgbClr>
                      </a:solidFill>
                      <a:prstDash val="solid"/>
                      <a:round/>
                      <a:headEnd type="none" w="med" len="med"/>
                      <a:tailEnd type="none" w="med" len="med"/>
                    </a:lnB>
                    <a:lnTlToBr w="12700" cmpd="sng">
                      <a:noFill/>
                      <a:prstDash val="solid"/>
                    </a:lnTlToBr>
                    <a:lnBlToTr w="12700" cmpd="sng">
                      <a:noFill/>
                      <a:prstDash val="solid"/>
                    </a:lnBlToTr>
                    <a:solidFill>
                      <a:srgbClr val="BFBFBF">
                        <a:alpha val="50196"/>
                      </a:srgbClr>
                    </a:solidFill>
                  </a:tcPr>
                </a:tc>
                <a:tc hMerge="1">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mj-lt"/>
                      </a:endParaRPr>
                    </a:p>
                  </a:txBody>
                  <a:tcPr marL="45720" marR="45720" anchor="ctr">
                    <a:lnL w="6350" cap="flat" cmpd="sng" algn="ctr">
                      <a:solidFill>
                        <a:schemeClr val="accent2">
                          <a:lumMod val="50000"/>
                        </a:schemeClr>
                      </a:solidFill>
                      <a:prstDash val="solid"/>
                      <a:round/>
                      <a:headEnd type="none" w="med" len="med"/>
                      <a:tailEnd type="none" w="med" len="med"/>
                    </a:lnL>
                    <a:lnR w="6350" cap="flat" cmpd="sng" algn="ctr">
                      <a:solidFill>
                        <a:schemeClr val="accent2">
                          <a:lumMod val="50000"/>
                        </a:schemeClr>
                      </a:solidFill>
                      <a:prstDash val="solid"/>
                      <a:round/>
                      <a:headEnd type="none" w="med" len="med"/>
                      <a:tailEnd type="none" w="med" len="med"/>
                    </a:lnR>
                    <a:lnT w="19050" cap="flat" cmpd="sng" algn="ctr">
                      <a:solidFill>
                        <a:srgbClr val="064285"/>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mj-lt"/>
                      </a:endParaRPr>
                    </a:p>
                  </a:txBody>
                  <a:tcPr marL="45720" marR="45720" anchor="ctr">
                    <a:lnL w="6350" cap="flat" cmpd="sng" algn="ctr">
                      <a:solidFill>
                        <a:schemeClr val="accent2">
                          <a:lumMod val="50000"/>
                        </a:schemeClr>
                      </a:solidFill>
                      <a:prstDash val="solid"/>
                      <a:round/>
                      <a:headEnd type="none" w="med" len="med"/>
                      <a:tailEnd type="none" w="med" len="med"/>
                    </a:lnL>
                    <a:lnR w="6350" cap="flat" cmpd="sng" algn="ctr">
                      <a:solidFill>
                        <a:schemeClr val="accent2">
                          <a:lumMod val="50000"/>
                        </a:schemeClr>
                      </a:solidFill>
                      <a:prstDash val="solid"/>
                      <a:round/>
                      <a:headEnd type="none" w="med" len="med"/>
                      <a:tailEnd type="none" w="med" len="med"/>
                    </a:lnR>
                    <a:lnT w="19050" cap="flat" cmpd="sng" algn="ctr">
                      <a:solidFill>
                        <a:srgbClr val="064285"/>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latin typeface="+mj-lt"/>
                        <a:ea typeface="+mn-ea"/>
                        <a:cs typeface="+mn-cs"/>
                      </a:endParaRPr>
                    </a:p>
                  </a:txBody>
                  <a:tcPr marL="45720" marR="45720" anchor="ctr">
                    <a:lnL w="6350" cap="flat" cmpd="sng" algn="ctr">
                      <a:solidFill>
                        <a:schemeClr val="accent2">
                          <a:lumMod val="50000"/>
                        </a:schemeClr>
                      </a:solidFill>
                      <a:prstDash val="solid"/>
                      <a:round/>
                      <a:headEnd type="none" w="med" len="med"/>
                      <a:tailEnd type="none" w="med" len="med"/>
                    </a:lnL>
                    <a:lnR w="6350" cap="flat" cmpd="sng" algn="ctr">
                      <a:solidFill>
                        <a:schemeClr val="accent2">
                          <a:lumMod val="50000"/>
                        </a:schemeClr>
                      </a:solidFill>
                      <a:prstDash val="solid"/>
                      <a:round/>
                      <a:headEnd type="none" w="med" len="med"/>
                      <a:tailEnd type="none" w="med" len="med"/>
                    </a:lnR>
                    <a:lnT w="19050" cap="flat" cmpd="sng" algn="ctr">
                      <a:solidFill>
                        <a:srgbClr val="064285"/>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IntelOne Display Regular" panose="020B0503020203020204" pitchFamily="34" charset="0"/>
                          <a:ea typeface="+mn-ea"/>
                          <a:cs typeface="+mn-cs"/>
                        </a:rPr>
                        <a:t>2026</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25252">
                          <a:alpha val="50196"/>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3633728"/>
                  </a:ext>
                </a:extLst>
              </a:tr>
              <a:tr h="284087">
                <a:tc vMerge="1">
                  <a:txBody>
                    <a:bodyPr/>
                    <a:lstStyle/>
                    <a:p>
                      <a:endParaRPr/>
                    </a:p>
                  </a:txBody>
                  <a:tcPr marL="45720" marR="0">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080" rtl="0" eaLnBrk="1" latinLnBrk="0" hangingPunct="1">
                        <a:defRPr sz="2400" kern="1200">
                          <a:solidFill>
                            <a:schemeClr val="tx1"/>
                          </a:solidFill>
                          <a:latin typeface="Intel Clear"/>
                        </a:defRPr>
                      </a:lvl1pPr>
                      <a:lvl2pPr marL="609539" algn="l" defTabSz="1219080" rtl="0" eaLnBrk="1" latinLnBrk="0" hangingPunct="1">
                        <a:defRPr sz="2400" kern="1200">
                          <a:solidFill>
                            <a:schemeClr val="tx1"/>
                          </a:solidFill>
                          <a:latin typeface="Intel Clear"/>
                        </a:defRPr>
                      </a:lvl2pPr>
                      <a:lvl3pPr marL="1219080" algn="l" defTabSz="1219080" rtl="0" eaLnBrk="1" latinLnBrk="0" hangingPunct="1">
                        <a:defRPr sz="2400" kern="1200">
                          <a:solidFill>
                            <a:schemeClr val="tx1"/>
                          </a:solidFill>
                          <a:latin typeface="Intel Clear"/>
                        </a:defRPr>
                      </a:lvl3pPr>
                      <a:lvl4pPr marL="1828618" algn="l" defTabSz="1219080" rtl="0" eaLnBrk="1" latinLnBrk="0" hangingPunct="1">
                        <a:defRPr sz="2400" kern="1200">
                          <a:solidFill>
                            <a:schemeClr val="tx1"/>
                          </a:solidFill>
                          <a:latin typeface="Intel Clear"/>
                        </a:defRPr>
                      </a:lvl4pPr>
                      <a:lvl5pPr marL="2438158" algn="l" defTabSz="1219080" rtl="0" eaLnBrk="1" latinLnBrk="0" hangingPunct="1">
                        <a:defRPr sz="2400" kern="1200">
                          <a:solidFill>
                            <a:schemeClr val="tx1"/>
                          </a:solidFill>
                          <a:latin typeface="Intel Clear"/>
                        </a:defRPr>
                      </a:lvl5pPr>
                      <a:lvl6pPr marL="3047696" algn="l" defTabSz="1219080" rtl="0" eaLnBrk="1" latinLnBrk="0" hangingPunct="1">
                        <a:defRPr sz="2400" kern="1200">
                          <a:solidFill>
                            <a:schemeClr val="tx1"/>
                          </a:solidFill>
                          <a:latin typeface="Intel Clear"/>
                        </a:defRPr>
                      </a:lvl6pPr>
                      <a:lvl7pPr marL="3657235" algn="l" defTabSz="1219080" rtl="0" eaLnBrk="1" latinLnBrk="0" hangingPunct="1">
                        <a:defRPr sz="2400" kern="1200">
                          <a:solidFill>
                            <a:schemeClr val="tx1"/>
                          </a:solidFill>
                          <a:latin typeface="Intel Clear"/>
                        </a:defRPr>
                      </a:lvl7pPr>
                      <a:lvl8pPr marL="4266773" algn="l" defTabSz="1219080" rtl="0" eaLnBrk="1" latinLnBrk="0" hangingPunct="1">
                        <a:defRPr sz="2400" kern="1200">
                          <a:solidFill>
                            <a:schemeClr val="tx1"/>
                          </a:solidFill>
                          <a:latin typeface="Intel Clear"/>
                        </a:defRPr>
                      </a:lvl8pPr>
                      <a:lvl9pPr marL="4876313" algn="l" defTabSz="1219080" rtl="0" eaLnBrk="1" latinLnBrk="0" hangingPunct="1">
                        <a:defRPr sz="2400" kern="1200">
                          <a:solidFill>
                            <a:schemeClr val="tx1"/>
                          </a:solidFill>
                          <a:latin typeface="Intel Clear"/>
                        </a:defRPr>
                      </a:lvl9p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IntelOne Display Regular" panose="020B0503020203020204" pitchFamily="34" charset="0"/>
                        </a:rPr>
                        <a:t>Q1</a:t>
                      </a:r>
                    </a:p>
                  </a:txBody>
                  <a:tcPr marL="45720" marR="45720" anchor="ctr">
                    <a:lnL w="12700" cap="flat" cmpd="sng" algn="ctr">
                      <a:solidFill>
                        <a:schemeClr val="tx1"/>
                      </a:solidFill>
                      <a:prstDash val="solid"/>
                      <a:round/>
                      <a:headEnd type="none" w="med" len="med"/>
                      <a:tailEnd type="none" w="med" len="med"/>
                    </a:lnL>
                    <a:lnR w="12700" cap="flat" cmpd="sng" algn="ctr">
                      <a:solidFill>
                        <a:srgbClr val="525252">
                          <a:alpha val="50196"/>
                        </a:srgbClr>
                      </a:solidFill>
                      <a:prstDash val="solid"/>
                      <a:round/>
                      <a:headEnd type="none" w="med" len="med"/>
                      <a:tailEnd type="none" w="med" len="med"/>
                    </a:lnR>
                    <a:lnT w="12700" cap="flat" cmpd="sng" algn="ctr">
                      <a:solidFill>
                        <a:srgbClr val="525252">
                          <a:alpha val="50196"/>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alpha val="50196"/>
                      </a:srgbClr>
                    </a:solidFill>
                  </a:tcPr>
                </a:tc>
                <a:tc>
                  <a:txBody>
                    <a:bodyPr/>
                    <a:lstStyle>
                      <a:lvl1pPr marL="0" algn="l" defTabSz="1219080" rtl="0" eaLnBrk="1" latinLnBrk="0" hangingPunct="1">
                        <a:defRPr sz="2400" kern="1200">
                          <a:solidFill>
                            <a:schemeClr val="tx1"/>
                          </a:solidFill>
                          <a:latin typeface="Intel Clear"/>
                        </a:defRPr>
                      </a:lvl1pPr>
                      <a:lvl2pPr marL="609539" algn="l" defTabSz="1219080" rtl="0" eaLnBrk="1" latinLnBrk="0" hangingPunct="1">
                        <a:defRPr sz="2400" kern="1200">
                          <a:solidFill>
                            <a:schemeClr val="tx1"/>
                          </a:solidFill>
                          <a:latin typeface="Intel Clear"/>
                        </a:defRPr>
                      </a:lvl2pPr>
                      <a:lvl3pPr marL="1219080" algn="l" defTabSz="1219080" rtl="0" eaLnBrk="1" latinLnBrk="0" hangingPunct="1">
                        <a:defRPr sz="2400" kern="1200">
                          <a:solidFill>
                            <a:schemeClr val="tx1"/>
                          </a:solidFill>
                          <a:latin typeface="Intel Clear"/>
                        </a:defRPr>
                      </a:lvl3pPr>
                      <a:lvl4pPr marL="1828618" algn="l" defTabSz="1219080" rtl="0" eaLnBrk="1" latinLnBrk="0" hangingPunct="1">
                        <a:defRPr sz="2400" kern="1200">
                          <a:solidFill>
                            <a:schemeClr val="tx1"/>
                          </a:solidFill>
                          <a:latin typeface="Intel Clear"/>
                        </a:defRPr>
                      </a:lvl4pPr>
                      <a:lvl5pPr marL="2438158" algn="l" defTabSz="1219080" rtl="0" eaLnBrk="1" latinLnBrk="0" hangingPunct="1">
                        <a:defRPr sz="2400" kern="1200">
                          <a:solidFill>
                            <a:schemeClr val="tx1"/>
                          </a:solidFill>
                          <a:latin typeface="Intel Clear"/>
                        </a:defRPr>
                      </a:lvl5pPr>
                      <a:lvl6pPr marL="3047696" algn="l" defTabSz="1219080" rtl="0" eaLnBrk="1" latinLnBrk="0" hangingPunct="1">
                        <a:defRPr sz="2400" kern="1200">
                          <a:solidFill>
                            <a:schemeClr val="tx1"/>
                          </a:solidFill>
                          <a:latin typeface="Intel Clear"/>
                        </a:defRPr>
                      </a:lvl6pPr>
                      <a:lvl7pPr marL="3657235" algn="l" defTabSz="1219080" rtl="0" eaLnBrk="1" latinLnBrk="0" hangingPunct="1">
                        <a:defRPr sz="2400" kern="1200">
                          <a:solidFill>
                            <a:schemeClr val="tx1"/>
                          </a:solidFill>
                          <a:latin typeface="Intel Clear"/>
                        </a:defRPr>
                      </a:lvl7pPr>
                      <a:lvl8pPr marL="4266773" algn="l" defTabSz="1219080" rtl="0" eaLnBrk="1" latinLnBrk="0" hangingPunct="1">
                        <a:defRPr sz="2400" kern="1200">
                          <a:solidFill>
                            <a:schemeClr val="tx1"/>
                          </a:solidFill>
                          <a:latin typeface="Intel Clear"/>
                        </a:defRPr>
                      </a:lvl8pPr>
                      <a:lvl9pPr marL="4876313" algn="l" defTabSz="1219080" rtl="0" eaLnBrk="1" latinLnBrk="0" hangingPunct="1">
                        <a:defRPr sz="2400" kern="1200">
                          <a:solidFill>
                            <a:schemeClr val="tx1"/>
                          </a:solidFill>
                          <a:latin typeface="Intel Clear"/>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IntelOne Display Regular" panose="020B0503020203020204" pitchFamily="34" charset="0"/>
                          <a:cs typeface="Arial"/>
                        </a:rPr>
                        <a:t>Q2</a:t>
                      </a:r>
                    </a:p>
                  </a:txBody>
                  <a:tcPr marL="45720" marR="45720" anchor="ctr">
                    <a:lnL w="12700" cap="flat" cmpd="sng" algn="ctr">
                      <a:solidFill>
                        <a:srgbClr val="525252">
                          <a:alpha val="50196"/>
                        </a:srgbClr>
                      </a:solidFill>
                      <a:prstDash val="solid"/>
                      <a:round/>
                      <a:headEnd type="none" w="med" len="med"/>
                      <a:tailEnd type="none" w="med" len="med"/>
                    </a:lnL>
                    <a:lnR w="12700" cap="flat" cmpd="sng" algn="ctr">
                      <a:solidFill>
                        <a:srgbClr val="525252">
                          <a:alpha val="50196"/>
                        </a:srgbClr>
                      </a:solidFill>
                      <a:prstDash val="solid"/>
                      <a:round/>
                      <a:headEnd type="none" w="med" len="med"/>
                      <a:tailEnd type="none" w="med" len="med"/>
                    </a:lnR>
                    <a:lnT w="12700" cap="flat" cmpd="sng" algn="ctr">
                      <a:solidFill>
                        <a:srgbClr val="525252">
                          <a:alpha val="50196"/>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alpha val="50196"/>
                      </a:srgbClr>
                    </a:solidFill>
                  </a:tcPr>
                </a:tc>
                <a:tc>
                  <a:txBody>
                    <a:bodyPr/>
                    <a:lstStyle>
                      <a:lvl1pPr marL="0" algn="l" defTabSz="1219080" rtl="0" eaLnBrk="1" latinLnBrk="0" hangingPunct="1">
                        <a:defRPr sz="2400" kern="1200">
                          <a:solidFill>
                            <a:schemeClr val="tx1"/>
                          </a:solidFill>
                          <a:latin typeface="Intel Clear"/>
                        </a:defRPr>
                      </a:lvl1pPr>
                      <a:lvl2pPr marL="609539" algn="l" defTabSz="1219080" rtl="0" eaLnBrk="1" latinLnBrk="0" hangingPunct="1">
                        <a:defRPr sz="2400" kern="1200">
                          <a:solidFill>
                            <a:schemeClr val="tx1"/>
                          </a:solidFill>
                          <a:latin typeface="Intel Clear"/>
                        </a:defRPr>
                      </a:lvl2pPr>
                      <a:lvl3pPr marL="1219080" algn="l" defTabSz="1219080" rtl="0" eaLnBrk="1" latinLnBrk="0" hangingPunct="1">
                        <a:defRPr sz="2400" kern="1200">
                          <a:solidFill>
                            <a:schemeClr val="tx1"/>
                          </a:solidFill>
                          <a:latin typeface="Intel Clear"/>
                        </a:defRPr>
                      </a:lvl3pPr>
                      <a:lvl4pPr marL="1828618" algn="l" defTabSz="1219080" rtl="0" eaLnBrk="1" latinLnBrk="0" hangingPunct="1">
                        <a:defRPr sz="2400" kern="1200">
                          <a:solidFill>
                            <a:schemeClr val="tx1"/>
                          </a:solidFill>
                          <a:latin typeface="Intel Clear"/>
                        </a:defRPr>
                      </a:lvl4pPr>
                      <a:lvl5pPr marL="2438158" algn="l" defTabSz="1219080" rtl="0" eaLnBrk="1" latinLnBrk="0" hangingPunct="1">
                        <a:defRPr sz="2400" kern="1200">
                          <a:solidFill>
                            <a:schemeClr val="tx1"/>
                          </a:solidFill>
                          <a:latin typeface="Intel Clear"/>
                        </a:defRPr>
                      </a:lvl5pPr>
                      <a:lvl6pPr marL="3047696" algn="l" defTabSz="1219080" rtl="0" eaLnBrk="1" latinLnBrk="0" hangingPunct="1">
                        <a:defRPr sz="2400" kern="1200">
                          <a:solidFill>
                            <a:schemeClr val="tx1"/>
                          </a:solidFill>
                          <a:latin typeface="Intel Clear"/>
                        </a:defRPr>
                      </a:lvl6pPr>
                      <a:lvl7pPr marL="3657235" algn="l" defTabSz="1219080" rtl="0" eaLnBrk="1" latinLnBrk="0" hangingPunct="1">
                        <a:defRPr sz="2400" kern="1200">
                          <a:solidFill>
                            <a:schemeClr val="tx1"/>
                          </a:solidFill>
                          <a:latin typeface="Intel Clear"/>
                        </a:defRPr>
                      </a:lvl7pPr>
                      <a:lvl8pPr marL="4266773" algn="l" defTabSz="1219080" rtl="0" eaLnBrk="1" latinLnBrk="0" hangingPunct="1">
                        <a:defRPr sz="2400" kern="1200">
                          <a:solidFill>
                            <a:schemeClr val="tx1"/>
                          </a:solidFill>
                          <a:latin typeface="Intel Clear"/>
                        </a:defRPr>
                      </a:lvl8pPr>
                      <a:lvl9pPr marL="4876313" algn="l" defTabSz="1219080" rtl="0" eaLnBrk="1" latinLnBrk="0" hangingPunct="1">
                        <a:defRPr sz="2400" kern="1200">
                          <a:solidFill>
                            <a:schemeClr val="tx1"/>
                          </a:solidFill>
                          <a:latin typeface="Intel Clear"/>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IntelOne Display Regular" panose="020B0503020203020204" pitchFamily="34" charset="0"/>
                          <a:cs typeface="Arial"/>
                        </a:rPr>
                        <a:t>Q3</a:t>
                      </a:r>
                    </a:p>
                  </a:txBody>
                  <a:tcPr marL="45720" marR="45720" anchor="ctr">
                    <a:lnL w="12700" cap="flat" cmpd="sng" algn="ctr">
                      <a:solidFill>
                        <a:srgbClr val="525252">
                          <a:alpha val="50196"/>
                        </a:srgbClr>
                      </a:solidFill>
                      <a:prstDash val="solid"/>
                      <a:round/>
                      <a:headEnd type="none" w="med" len="med"/>
                      <a:tailEnd type="none" w="med" len="med"/>
                    </a:lnL>
                    <a:lnR w="12700" cap="flat" cmpd="sng" algn="ctr">
                      <a:solidFill>
                        <a:srgbClr val="525252">
                          <a:alpha val="50196"/>
                        </a:srgbClr>
                      </a:solidFill>
                      <a:prstDash val="solid"/>
                      <a:round/>
                      <a:headEnd type="none" w="med" len="med"/>
                      <a:tailEnd type="none" w="med" len="med"/>
                    </a:lnR>
                    <a:lnT w="12700" cap="flat" cmpd="sng" algn="ctr">
                      <a:solidFill>
                        <a:srgbClr val="525252">
                          <a:alpha val="50196"/>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alpha val="50196"/>
                      </a:srgbClr>
                    </a:solidFill>
                  </a:tcPr>
                </a:tc>
                <a:tc>
                  <a:txBody>
                    <a:bodyPr/>
                    <a:lstStyle>
                      <a:lvl1pPr marL="0" algn="l" defTabSz="1219080" rtl="0" eaLnBrk="1" latinLnBrk="0" hangingPunct="1">
                        <a:defRPr sz="2400" kern="1200">
                          <a:solidFill>
                            <a:schemeClr val="tx1"/>
                          </a:solidFill>
                          <a:latin typeface="Intel Clear"/>
                        </a:defRPr>
                      </a:lvl1pPr>
                      <a:lvl2pPr marL="609539" algn="l" defTabSz="1219080" rtl="0" eaLnBrk="1" latinLnBrk="0" hangingPunct="1">
                        <a:defRPr sz="2400" kern="1200">
                          <a:solidFill>
                            <a:schemeClr val="tx1"/>
                          </a:solidFill>
                          <a:latin typeface="Intel Clear"/>
                        </a:defRPr>
                      </a:lvl2pPr>
                      <a:lvl3pPr marL="1219080" algn="l" defTabSz="1219080" rtl="0" eaLnBrk="1" latinLnBrk="0" hangingPunct="1">
                        <a:defRPr sz="2400" kern="1200">
                          <a:solidFill>
                            <a:schemeClr val="tx1"/>
                          </a:solidFill>
                          <a:latin typeface="Intel Clear"/>
                        </a:defRPr>
                      </a:lvl3pPr>
                      <a:lvl4pPr marL="1828618" algn="l" defTabSz="1219080" rtl="0" eaLnBrk="1" latinLnBrk="0" hangingPunct="1">
                        <a:defRPr sz="2400" kern="1200">
                          <a:solidFill>
                            <a:schemeClr val="tx1"/>
                          </a:solidFill>
                          <a:latin typeface="Intel Clear"/>
                        </a:defRPr>
                      </a:lvl4pPr>
                      <a:lvl5pPr marL="2438158" algn="l" defTabSz="1219080" rtl="0" eaLnBrk="1" latinLnBrk="0" hangingPunct="1">
                        <a:defRPr sz="2400" kern="1200">
                          <a:solidFill>
                            <a:schemeClr val="tx1"/>
                          </a:solidFill>
                          <a:latin typeface="Intel Clear"/>
                        </a:defRPr>
                      </a:lvl5pPr>
                      <a:lvl6pPr marL="3047696" algn="l" defTabSz="1219080" rtl="0" eaLnBrk="1" latinLnBrk="0" hangingPunct="1">
                        <a:defRPr sz="2400" kern="1200">
                          <a:solidFill>
                            <a:schemeClr val="tx1"/>
                          </a:solidFill>
                          <a:latin typeface="Intel Clear"/>
                        </a:defRPr>
                      </a:lvl6pPr>
                      <a:lvl7pPr marL="3657235" algn="l" defTabSz="1219080" rtl="0" eaLnBrk="1" latinLnBrk="0" hangingPunct="1">
                        <a:defRPr sz="2400" kern="1200">
                          <a:solidFill>
                            <a:schemeClr val="tx1"/>
                          </a:solidFill>
                          <a:latin typeface="Intel Clear"/>
                        </a:defRPr>
                      </a:lvl7pPr>
                      <a:lvl8pPr marL="4266773" algn="l" defTabSz="1219080" rtl="0" eaLnBrk="1" latinLnBrk="0" hangingPunct="1">
                        <a:defRPr sz="2400" kern="1200">
                          <a:solidFill>
                            <a:schemeClr val="tx1"/>
                          </a:solidFill>
                          <a:latin typeface="Intel Clear"/>
                        </a:defRPr>
                      </a:lvl8pPr>
                      <a:lvl9pPr marL="4876313" algn="l" defTabSz="1219080" rtl="0" eaLnBrk="1" latinLnBrk="0" hangingPunct="1">
                        <a:defRPr sz="2400" kern="1200">
                          <a:solidFill>
                            <a:schemeClr val="tx1"/>
                          </a:solidFill>
                          <a:latin typeface="Intel Clear"/>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IntelOne Display Regular" panose="020B0503020203020204" pitchFamily="34" charset="0"/>
                          <a:cs typeface="Arial"/>
                        </a:rPr>
                        <a:t>Q4</a:t>
                      </a:r>
                    </a:p>
                  </a:txBody>
                  <a:tcPr marL="45720" marR="45720" anchor="ctr">
                    <a:lnL w="12700" cap="flat" cmpd="sng" algn="ctr">
                      <a:solidFill>
                        <a:srgbClr val="525252">
                          <a:alpha val="50196"/>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525252">
                          <a:alpha val="50196"/>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alpha val="50196"/>
                      </a:srgbClr>
                    </a:solidFill>
                  </a:tcPr>
                </a:tc>
                <a:tc>
                  <a:txBody>
                    <a:bodyPr/>
                    <a:lstStyle>
                      <a:lvl1pPr marL="0" algn="l" defTabSz="1219080" rtl="0" eaLnBrk="1" latinLnBrk="0" hangingPunct="1">
                        <a:defRPr sz="2400" kern="1200">
                          <a:solidFill>
                            <a:schemeClr val="tx1"/>
                          </a:solidFill>
                          <a:latin typeface="Intel Clear"/>
                        </a:defRPr>
                      </a:lvl1pPr>
                      <a:lvl2pPr marL="609539" algn="l" defTabSz="1219080" rtl="0" eaLnBrk="1" latinLnBrk="0" hangingPunct="1">
                        <a:defRPr sz="2400" kern="1200">
                          <a:solidFill>
                            <a:schemeClr val="tx1"/>
                          </a:solidFill>
                          <a:latin typeface="Intel Clear"/>
                        </a:defRPr>
                      </a:lvl2pPr>
                      <a:lvl3pPr marL="1219080" algn="l" defTabSz="1219080" rtl="0" eaLnBrk="1" latinLnBrk="0" hangingPunct="1">
                        <a:defRPr sz="2400" kern="1200">
                          <a:solidFill>
                            <a:schemeClr val="tx1"/>
                          </a:solidFill>
                          <a:latin typeface="Intel Clear"/>
                        </a:defRPr>
                      </a:lvl3pPr>
                      <a:lvl4pPr marL="1828618" algn="l" defTabSz="1219080" rtl="0" eaLnBrk="1" latinLnBrk="0" hangingPunct="1">
                        <a:defRPr sz="2400" kern="1200">
                          <a:solidFill>
                            <a:schemeClr val="tx1"/>
                          </a:solidFill>
                          <a:latin typeface="Intel Clear"/>
                        </a:defRPr>
                      </a:lvl4pPr>
                      <a:lvl5pPr marL="2438158" algn="l" defTabSz="1219080" rtl="0" eaLnBrk="1" latinLnBrk="0" hangingPunct="1">
                        <a:defRPr sz="2400" kern="1200">
                          <a:solidFill>
                            <a:schemeClr val="tx1"/>
                          </a:solidFill>
                          <a:latin typeface="Intel Clear"/>
                        </a:defRPr>
                      </a:lvl5pPr>
                      <a:lvl6pPr marL="3047696" algn="l" defTabSz="1219080" rtl="0" eaLnBrk="1" latinLnBrk="0" hangingPunct="1">
                        <a:defRPr sz="2400" kern="1200">
                          <a:solidFill>
                            <a:schemeClr val="tx1"/>
                          </a:solidFill>
                          <a:latin typeface="Intel Clear"/>
                        </a:defRPr>
                      </a:lvl6pPr>
                      <a:lvl7pPr marL="3657235" algn="l" defTabSz="1219080" rtl="0" eaLnBrk="1" latinLnBrk="0" hangingPunct="1">
                        <a:defRPr sz="2400" kern="1200">
                          <a:solidFill>
                            <a:schemeClr val="tx1"/>
                          </a:solidFill>
                          <a:latin typeface="Intel Clear"/>
                        </a:defRPr>
                      </a:lvl7pPr>
                      <a:lvl8pPr marL="4266773" algn="l" defTabSz="1219080" rtl="0" eaLnBrk="1" latinLnBrk="0" hangingPunct="1">
                        <a:defRPr sz="2400" kern="1200">
                          <a:solidFill>
                            <a:schemeClr val="tx1"/>
                          </a:solidFill>
                          <a:latin typeface="Intel Clear"/>
                        </a:defRPr>
                      </a:lvl8pPr>
                      <a:lvl9pPr marL="4876313" algn="l" defTabSz="1219080" rtl="0" eaLnBrk="1" latinLnBrk="0" hangingPunct="1">
                        <a:defRPr sz="2400" kern="1200">
                          <a:solidFill>
                            <a:schemeClr val="tx1"/>
                          </a:solidFill>
                          <a:latin typeface="Intel Clear"/>
                        </a:defRPr>
                      </a:lvl9p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IntelOne Display Regular" panose="020B0503020203020204" pitchFamily="34" charset="0"/>
                          <a:ea typeface="+mn-ea"/>
                          <a:cs typeface="+mn-cs"/>
                        </a:rPr>
                        <a:t>Q1</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25252">
                          <a:alpha val="50196"/>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59861">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IntelOne Display Regular" panose="020B0503020203020204" pitchFamily="34" charset="0"/>
                      </a:endParaRPr>
                    </a:p>
                  </a:txBody>
                  <a:tcPr marL="45720" marR="4572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latin typeface="IntelOne Display Regular" panose="020B0503020203020204" pitchFamily="34" charset="0"/>
                        <a:ea typeface="+mn-ea"/>
                        <a:cs typeface="+mn-cs"/>
                      </a:endParaRPr>
                    </a:p>
                  </a:txBody>
                  <a:tcPr marL="45720" marR="45720" anchor="ctr">
                    <a:lnL w="12700" cap="flat" cmpd="sng" algn="ctr">
                      <a:solidFill>
                        <a:schemeClr val="tx1"/>
                      </a:solidFill>
                      <a:prstDash val="solid"/>
                      <a:round/>
                      <a:headEnd type="none" w="med" len="med"/>
                      <a:tailEnd type="none" w="med" len="med"/>
                    </a:lnL>
                    <a:lnR w="12700" cap="flat" cmpd="sng" algn="ctr">
                      <a:solidFill>
                        <a:srgbClr val="525252">
                          <a:alpha val="50196"/>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latin typeface="IntelOne Display Regular" panose="020B0503020203020204" pitchFamily="34" charset="0"/>
                        <a:ea typeface="+mn-ea"/>
                        <a:cs typeface="+mn-cs"/>
                      </a:endParaRPr>
                    </a:p>
                  </a:txBody>
                  <a:tcPr marL="45720" marR="45720" anchor="ctr">
                    <a:lnL w="12700" cap="flat" cmpd="sng" algn="ctr">
                      <a:solidFill>
                        <a:srgbClr val="525252">
                          <a:alpha val="50196"/>
                        </a:srgbClr>
                      </a:solidFill>
                      <a:prstDash val="solid"/>
                      <a:round/>
                      <a:headEnd type="none" w="med" len="med"/>
                      <a:tailEnd type="none" w="med" len="med"/>
                    </a:lnL>
                    <a:lnR w="12700" cap="flat" cmpd="sng" algn="ctr">
                      <a:solidFill>
                        <a:srgbClr val="525252">
                          <a:alpha val="50196"/>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IntelOne Display Regular" panose="020B0503020203020204" pitchFamily="34" charset="0"/>
                      </a:endParaRPr>
                    </a:p>
                  </a:txBody>
                  <a:tcPr marL="45720" marR="45720" anchor="ctr">
                    <a:lnL w="12700" cap="flat" cmpd="sng" algn="ctr">
                      <a:solidFill>
                        <a:srgbClr val="525252">
                          <a:alpha val="50196"/>
                        </a:srgbClr>
                      </a:solidFill>
                      <a:prstDash val="solid"/>
                      <a:round/>
                      <a:headEnd type="none" w="med" len="med"/>
                      <a:tailEnd type="none" w="med" len="med"/>
                    </a:lnL>
                    <a:lnR w="12700" cap="flat" cmpd="sng" algn="ctr">
                      <a:solidFill>
                        <a:srgbClr val="525252">
                          <a:alpha val="50196"/>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IntelOne Display Regular" panose="020B0503020203020204" pitchFamily="34" charset="0"/>
                      </a:endParaRPr>
                    </a:p>
                  </a:txBody>
                  <a:tcPr marL="45720" marR="45720" anchor="ctr">
                    <a:lnL w="12700" cap="flat" cmpd="sng" algn="ctr">
                      <a:solidFill>
                        <a:srgbClr val="525252">
                          <a:alpha val="50196"/>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IntelOne Display Regular" panose="020B0503020203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5529074"/>
                  </a:ext>
                </a:extLst>
              </a:tr>
            </a:tbl>
          </a:graphicData>
        </a:graphic>
      </p:graphicFrame>
    </p:spTree>
    <p:extLst>
      <p:ext uri="{BB962C8B-B14F-4D97-AF65-F5344CB8AC3E}">
        <p14:creationId xmlns:p14="http://schemas.microsoft.com/office/powerpoint/2010/main" val="18782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E0E5CC-FA7C-A53A-1411-B2CE1308EEF8}"/>
              </a:ext>
            </a:extLst>
          </p:cNvPr>
          <p:cNvSpPr/>
          <p:nvPr userDrawn="1"/>
        </p:nvSpPr>
        <p:spPr>
          <a:xfrm>
            <a:off x="6159733" y="0"/>
            <a:ext cx="6032267" cy="6858000"/>
          </a:xfrm>
          <a:prstGeom prst="rect">
            <a:avLst/>
          </a:prstGeom>
          <a:gradFill>
            <a:gsLst>
              <a:gs pos="99000">
                <a:srgbClr val="04141D"/>
              </a:gs>
              <a:gs pos="12000">
                <a:srgbClr val="00285A"/>
              </a:gs>
            </a:gsLst>
            <a:lin ang="27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FFFFFF"/>
              </a:solidFill>
              <a:effectLst/>
              <a:uFillTx/>
              <a:latin typeface="IntelOne Text" panose="020B0503020203020204" pitchFamily="34" charset="0"/>
              <a:cs typeface="Helvetica"/>
            </a:endParaRPr>
          </a:p>
        </p:txBody>
      </p:sp>
      <p:pic>
        <p:nvPicPr>
          <p:cNvPr id="11" name="Image">
            <a:extLst>
              <a:ext uri="{FF2B5EF4-FFF2-40B4-BE49-F238E27FC236}">
                <a16:creationId xmlns:a16="http://schemas.microsoft.com/office/drawing/2014/main" id="{EAFC401D-D380-6D38-7B54-28ECEF06005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2092" y="3697358"/>
            <a:ext cx="3093442" cy="927002"/>
          </a:xfrm>
          <a:prstGeom prst="rect">
            <a:avLst/>
          </a:prstGeom>
          <a:ln w="12700">
            <a:miter lim="400000"/>
          </a:ln>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6663639" y="1033985"/>
            <a:ext cx="3894930" cy="448056"/>
          </a:xfrm>
        </p:spPr>
        <p:txBody>
          <a:bodyPr anchor="b" anchorCtr="0">
            <a:normAutofit/>
          </a:bodyPr>
          <a:lstStyle>
            <a:lvl1pPr marL="0" indent="0">
              <a:buFontTx/>
              <a:buNone/>
              <a:defRPr sz="1600">
                <a:solidFill>
                  <a:srgbClr val="76CEFF"/>
                </a:solidFill>
                <a:latin typeface="IntelOne Text" panose="020B0503020203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6680201" y="2359812"/>
            <a:ext cx="4810759" cy="1691640"/>
          </a:xfrm>
        </p:spPr>
        <p:txBody>
          <a:bodyPr anchor="b"/>
          <a:lstStyle>
            <a:lvl1pPr algn="l">
              <a:defRPr sz="6000">
                <a:solidFill>
                  <a:schemeClr val="tx1"/>
                </a:solidFill>
                <a:latin typeface="IntelOne Display Light" panose="020B0403020203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6680201" y="4716904"/>
            <a:ext cx="4810759" cy="1490472"/>
          </a:xfrm>
        </p:spPr>
        <p:txBody>
          <a:bodyPr>
            <a:normAutofit/>
          </a:bodyPr>
          <a:lstStyle>
            <a:lvl1pPr marL="0" indent="0" algn="l">
              <a:buNone/>
              <a:defRPr sz="1600">
                <a:solidFill>
                  <a:srgbClr val="76CE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Arrow Connector 11">
            <a:extLst>
              <a:ext uri="{FF2B5EF4-FFF2-40B4-BE49-F238E27FC236}">
                <a16:creationId xmlns:a16="http://schemas.microsoft.com/office/drawing/2014/main" id="{74C64069-0EB1-9D41-F35F-AE7DA0C1AA9E}"/>
              </a:ext>
            </a:extLst>
          </p:cNvPr>
          <p:cNvCxnSpPr>
            <a:cxnSpLocks/>
          </p:cNvCxnSpPr>
          <p:nvPr userDrawn="1"/>
        </p:nvCxnSpPr>
        <p:spPr>
          <a:xfrm flipH="1">
            <a:off x="6680200" y="4395026"/>
            <a:ext cx="5518150" cy="0"/>
          </a:xfrm>
          <a:prstGeom prst="straightConnector1">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19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Image">
            <a:extLst>
              <a:ext uri="{FF2B5EF4-FFF2-40B4-BE49-F238E27FC236}">
                <a16:creationId xmlns:a16="http://schemas.microsoft.com/office/drawing/2014/main" id="{704FACC9-D951-4563-E854-C0A8EEBB041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002558" y="3697358"/>
            <a:ext cx="3093442" cy="927002"/>
          </a:xfrm>
          <a:prstGeom prst="rect">
            <a:avLst/>
          </a:prstGeom>
          <a:ln w="12700">
            <a:miter lim="400000"/>
          </a:ln>
        </p:spPr>
      </p:pic>
      <p:cxnSp>
        <p:nvCxnSpPr>
          <p:cNvPr id="12" name="Straight Arrow Connector 11">
            <a:extLst>
              <a:ext uri="{FF2B5EF4-FFF2-40B4-BE49-F238E27FC236}">
                <a16:creationId xmlns:a16="http://schemas.microsoft.com/office/drawing/2014/main" id="{74C64069-0EB1-9D41-F35F-AE7DA0C1AA9E}"/>
              </a:ext>
            </a:extLst>
          </p:cNvPr>
          <p:cNvCxnSpPr>
            <a:cxnSpLocks/>
          </p:cNvCxnSpPr>
          <p:nvPr userDrawn="1"/>
        </p:nvCxnSpPr>
        <p:spPr>
          <a:xfrm flipH="1">
            <a:off x="6680200" y="4395026"/>
            <a:ext cx="5518150" cy="0"/>
          </a:xfrm>
          <a:prstGeom prst="straightConnector1">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A9E2FD01-F4C9-0762-614F-8E396922D3B1}"/>
              </a:ext>
            </a:extLst>
          </p:cNvPr>
          <p:cNvSpPr>
            <a:spLocks noGrp="1"/>
          </p:cNvSpPr>
          <p:nvPr>
            <p:ph type="body" sz="quarter" idx="10"/>
          </p:nvPr>
        </p:nvSpPr>
        <p:spPr>
          <a:xfrm>
            <a:off x="6663639" y="1033985"/>
            <a:ext cx="3894930" cy="448056"/>
          </a:xfrm>
        </p:spPr>
        <p:txBody>
          <a:bodyPr anchor="b" anchorCtr="0">
            <a:normAutofit/>
          </a:bodyPr>
          <a:lstStyle>
            <a:lvl1pPr marL="0" indent="0">
              <a:buFontTx/>
              <a:buNone/>
              <a:defRPr sz="1600">
                <a:solidFill>
                  <a:srgbClr val="76CEFF"/>
                </a:solidFill>
                <a:latin typeface="IntelOne Text" panose="020B0503020203020204" pitchFamily="34" charset="0"/>
              </a:defRPr>
            </a:lvl1pPr>
          </a:lstStyle>
          <a:p>
            <a:pPr lvl="0"/>
            <a:r>
              <a:rPr lang="en-US"/>
              <a:t>Click to edit Master text styles</a:t>
            </a:r>
          </a:p>
        </p:txBody>
      </p:sp>
      <p:sp>
        <p:nvSpPr>
          <p:cNvPr id="26" name="Title 1">
            <a:extLst>
              <a:ext uri="{FF2B5EF4-FFF2-40B4-BE49-F238E27FC236}">
                <a16:creationId xmlns:a16="http://schemas.microsoft.com/office/drawing/2014/main" id="{26D40BB5-0FC0-F5CA-6429-C4B6EC568AC9}"/>
              </a:ext>
            </a:extLst>
          </p:cNvPr>
          <p:cNvSpPr>
            <a:spLocks noGrp="1"/>
          </p:cNvSpPr>
          <p:nvPr>
            <p:ph type="ctrTitle" hasCustomPrompt="1"/>
          </p:nvPr>
        </p:nvSpPr>
        <p:spPr>
          <a:xfrm>
            <a:off x="6680201" y="2359812"/>
            <a:ext cx="4810759" cy="1691640"/>
          </a:xfrm>
        </p:spPr>
        <p:txBody>
          <a:bodyPr anchor="b"/>
          <a:lstStyle>
            <a:lvl1pPr algn="l">
              <a:defRPr sz="6000">
                <a:solidFill>
                  <a:schemeClr val="tx1"/>
                </a:solidFill>
                <a:latin typeface="IntelOne Display Light" panose="020B0403020203020204" pitchFamily="34" charset="0"/>
              </a:defRPr>
            </a:lvl1pPr>
          </a:lstStyle>
          <a:p>
            <a:r>
              <a:rPr lang="en-US"/>
              <a:t>Click to edit title style</a:t>
            </a:r>
          </a:p>
        </p:txBody>
      </p:sp>
      <p:sp>
        <p:nvSpPr>
          <p:cNvPr id="27" name="Subtitle 2">
            <a:extLst>
              <a:ext uri="{FF2B5EF4-FFF2-40B4-BE49-F238E27FC236}">
                <a16:creationId xmlns:a16="http://schemas.microsoft.com/office/drawing/2014/main" id="{6C7A0130-0D85-A34D-4D9B-EFCC06312F94}"/>
              </a:ext>
            </a:extLst>
          </p:cNvPr>
          <p:cNvSpPr>
            <a:spLocks noGrp="1"/>
          </p:cNvSpPr>
          <p:nvPr>
            <p:ph type="subTitle" idx="1"/>
          </p:nvPr>
        </p:nvSpPr>
        <p:spPr>
          <a:xfrm>
            <a:off x="6680201" y="4716904"/>
            <a:ext cx="4810759" cy="1490472"/>
          </a:xfrm>
        </p:spPr>
        <p:txBody>
          <a:bodyPr>
            <a:normAutofit/>
          </a:bodyPr>
          <a:lstStyle>
            <a:lvl1pPr marL="0" indent="0" algn="l">
              <a:buNone/>
              <a:defRPr sz="1600">
                <a:solidFill>
                  <a:srgbClr val="76CE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9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5" name="Image">
            <a:extLst>
              <a:ext uri="{FF2B5EF4-FFF2-40B4-BE49-F238E27FC236}">
                <a16:creationId xmlns:a16="http://schemas.microsoft.com/office/drawing/2014/main" id="{5256AD87-9245-2142-4246-2788919A56F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2092" y="3697358"/>
            <a:ext cx="3093442" cy="927002"/>
          </a:xfrm>
          <a:prstGeom prst="rect">
            <a:avLst/>
          </a:prstGeom>
          <a:ln w="12700">
            <a:miter lim="400000"/>
          </a:ln>
        </p:spPr>
      </p:pic>
      <p:sp>
        <p:nvSpPr>
          <p:cNvPr id="5" name="Rectangle 4">
            <a:extLst>
              <a:ext uri="{FF2B5EF4-FFF2-40B4-BE49-F238E27FC236}">
                <a16:creationId xmlns:a16="http://schemas.microsoft.com/office/drawing/2014/main" id="{8FE0E5CC-FA7C-A53A-1411-B2CE1308EEF8}"/>
              </a:ext>
            </a:extLst>
          </p:cNvPr>
          <p:cNvSpPr/>
          <p:nvPr userDrawn="1"/>
        </p:nvSpPr>
        <p:spPr>
          <a:xfrm>
            <a:off x="6159733" y="0"/>
            <a:ext cx="6032267" cy="6858000"/>
          </a:xfrm>
          <a:prstGeom prst="rect">
            <a:avLst/>
          </a:prstGeom>
          <a:gradFill>
            <a:gsLst>
              <a:gs pos="99000">
                <a:srgbClr val="04141D"/>
              </a:gs>
              <a:gs pos="12000">
                <a:srgbClr val="00285A"/>
              </a:gs>
            </a:gsLst>
            <a:lin ang="27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1" i="0" u="none" strike="noStrike" cap="none" spc="0" normalizeH="0" baseline="0">
              <a:ln>
                <a:noFill/>
              </a:ln>
              <a:solidFill>
                <a:srgbClr val="FFFFFF"/>
              </a:solidFill>
              <a:effectLst/>
              <a:uFillTx/>
              <a:latin typeface="IntelOne Text" panose="020B0503020203020204" pitchFamily="34" charset="0"/>
              <a:cs typeface="Helvetica"/>
            </a:endParaRPr>
          </a:p>
        </p:txBody>
      </p:sp>
      <p:cxnSp>
        <p:nvCxnSpPr>
          <p:cNvPr id="12" name="Straight Arrow Connector 11">
            <a:extLst>
              <a:ext uri="{FF2B5EF4-FFF2-40B4-BE49-F238E27FC236}">
                <a16:creationId xmlns:a16="http://schemas.microsoft.com/office/drawing/2014/main" id="{74C64069-0EB1-9D41-F35F-AE7DA0C1AA9E}"/>
              </a:ext>
            </a:extLst>
          </p:cNvPr>
          <p:cNvCxnSpPr>
            <a:cxnSpLocks/>
          </p:cNvCxnSpPr>
          <p:nvPr userDrawn="1"/>
        </p:nvCxnSpPr>
        <p:spPr>
          <a:xfrm flipH="1">
            <a:off x="6680200" y="4395026"/>
            <a:ext cx="5518150" cy="0"/>
          </a:xfrm>
          <a:prstGeom prst="straightConnector1">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70642890-078F-77E5-3D15-F90995273E99}"/>
              </a:ext>
            </a:extLst>
          </p:cNvPr>
          <p:cNvSpPr>
            <a:spLocks noGrp="1"/>
          </p:cNvSpPr>
          <p:nvPr>
            <p:ph type="body" sz="quarter" idx="10"/>
          </p:nvPr>
        </p:nvSpPr>
        <p:spPr>
          <a:xfrm>
            <a:off x="6663639" y="1033985"/>
            <a:ext cx="3894930" cy="448056"/>
          </a:xfrm>
        </p:spPr>
        <p:txBody>
          <a:bodyPr anchor="b" anchorCtr="0">
            <a:normAutofit/>
          </a:bodyPr>
          <a:lstStyle>
            <a:lvl1pPr marL="0" indent="0">
              <a:buFontTx/>
              <a:buNone/>
              <a:defRPr sz="1600">
                <a:solidFill>
                  <a:srgbClr val="76CEFF"/>
                </a:solidFill>
                <a:latin typeface="IntelOne Text" panose="020B0503020203020204" pitchFamily="34" charset="0"/>
              </a:defRPr>
            </a:lvl1pPr>
          </a:lstStyle>
          <a:p>
            <a:pPr lvl="0"/>
            <a:r>
              <a:rPr lang="en-US"/>
              <a:t>Click to edit Master text styles</a:t>
            </a:r>
          </a:p>
        </p:txBody>
      </p:sp>
      <p:sp>
        <p:nvSpPr>
          <p:cNvPr id="23" name="Title 1">
            <a:extLst>
              <a:ext uri="{FF2B5EF4-FFF2-40B4-BE49-F238E27FC236}">
                <a16:creationId xmlns:a16="http://schemas.microsoft.com/office/drawing/2014/main" id="{C15C0755-80B5-F78D-2250-F7B9DC51CA42}"/>
              </a:ext>
            </a:extLst>
          </p:cNvPr>
          <p:cNvSpPr>
            <a:spLocks noGrp="1"/>
          </p:cNvSpPr>
          <p:nvPr>
            <p:ph type="ctrTitle" hasCustomPrompt="1"/>
          </p:nvPr>
        </p:nvSpPr>
        <p:spPr>
          <a:xfrm>
            <a:off x="6680201" y="2359812"/>
            <a:ext cx="4810759" cy="1691640"/>
          </a:xfrm>
        </p:spPr>
        <p:txBody>
          <a:bodyPr anchor="b"/>
          <a:lstStyle>
            <a:lvl1pPr algn="l">
              <a:defRPr sz="6000">
                <a:solidFill>
                  <a:schemeClr val="tx1"/>
                </a:solidFill>
                <a:latin typeface="IntelOne Display Light" panose="020B0403020203020204" pitchFamily="34" charset="0"/>
              </a:defRPr>
            </a:lvl1pPr>
          </a:lstStyle>
          <a:p>
            <a:r>
              <a:rPr lang="en-US"/>
              <a:t>Click to edit title style</a:t>
            </a:r>
          </a:p>
        </p:txBody>
      </p:sp>
      <p:sp>
        <p:nvSpPr>
          <p:cNvPr id="24" name="Subtitle 2">
            <a:extLst>
              <a:ext uri="{FF2B5EF4-FFF2-40B4-BE49-F238E27FC236}">
                <a16:creationId xmlns:a16="http://schemas.microsoft.com/office/drawing/2014/main" id="{273E41CE-8425-043B-9E7A-39936F1A3BDE}"/>
              </a:ext>
            </a:extLst>
          </p:cNvPr>
          <p:cNvSpPr>
            <a:spLocks noGrp="1"/>
          </p:cNvSpPr>
          <p:nvPr>
            <p:ph type="subTitle" idx="1"/>
          </p:nvPr>
        </p:nvSpPr>
        <p:spPr>
          <a:xfrm>
            <a:off x="6680201" y="4716904"/>
            <a:ext cx="4810759" cy="1490472"/>
          </a:xfrm>
        </p:spPr>
        <p:txBody>
          <a:bodyPr>
            <a:normAutofit/>
          </a:bodyPr>
          <a:lstStyle>
            <a:lvl1pPr marL="0" indent="0" algn="l">
              <a:buNone/>
              <a:defRPr sz="1600">
                <a:solidFill>
                  <a:srgbClr val="B9D6E5"/>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3" name="Picture 22" descr="A close up of a logo&#10;&#10;Description automatically generated">
            <a:extLst>
              <a:ext uri="{FF2B5EF4-FFF2-40B4-BE49-F238E27FC236}">
                <a16:creationId xmlns:a16="http://schemas.microsoft.com/office/drawing/2014/main" id="{A3C94125-EB59-0C1D-B270-33CF1B7885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947" y="1828800"/>
            <a:ext cx="2282626" cy="1231857"/>
          </a:xfrm>
          <a:prstGeom prst="rect">
            <a:avLst/>
          </a:prstGeom>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3348670" y="776684"/>
            <a:ext cx="7086600" cy="448056"/>
          </a:xfrm>
        </p:spPr>
        <p:txBody>
          <a:bodyPr anchor="b" anchorCtr="0">
            <a:normAutofit/>
          </a:bodyPr>
          <a:lstStyle>
            <a:lvl1pPr marL="0" indent="0">
              <a:buFontTx/>
              <a:buNone/>
              <a:defRPr sz="1600">
                <a:solidFill>
                  <a:srgbClr val="00A3F6"/>
                </a:solidFill>
                <a:latin typeface="IntelOne Text" panose="020B0503020203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3348670" y="1645920"/>
            <a:ext cx="7086600" cy="1515136"/>
          </a:xfrm>
        </p:spPr>
        <p:txBody>
          <a:bodyPr anchor="b"/>
          <a:lstStyle>
            <a:lvl1pPr algn="l">
              <a:defRPr sz="5400">
                <a:solidFill>
                  <a:schemeClr val="tx1"/>
                </a:solidFill>
                <a:latin typeface="IntelOne Display Light" panose="020B0403020203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3348670" y="3437281"/>
            <a:ext cx="7086600" cy="1490472"/>
          </a:xfrm>
        </p:spPr>
        <p:txBody>
          <a:bodyPr>
            <a:normAutofit/>
          </a:bodyPr>
          <a:lstStyle>
            <a:lvl1pPr marL="0" indent="0" algn="l">
              <a:buNone/>
              <a:defRPr sz="1800">
                <a:solidFill>
                  <a:srgbClr val="00A3F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350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3" name="Image" descr="Image">
            <a:extLst>
              <a:ext uri="{FF2B5EF4-FFF2-40B4-BE49-F238E27FC236}">
                <a16:creationId xmlns:a16="http://schemas.microsoft.com/office/drawing/2014/main" id="{32C634BD-7379-5F16-E22F-FF379A14AA5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900813" y="515588"/>
            <a:ext cx="2112738" cy="627700"/>
          </a:xfrm>
          <a:prstGeom prst="rect">
            <a:avLst/>
          </a:prstGeom>
          <a:ln w="12700">
            <a:miter lim="400000"/>
          </a:ln>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890653" y="1608208"/>
            <a:ext cx="7086600" cy="448056"/>
          </a:xfrm>
        </p:spPr>
        <p:txBody>
          <a:bodyPr anchor="b" anchorCtr="0">
            <a:normAutofit/>
          </a:bodyPr>
          <a:lstStyle>
            <a:lvl1pPr marL="0" indent="0">
              <a:buFontTx/>
              <a:buNone/>
              <a:defRPr sz="1600">
                <a:solidFill>
                  <a:srgbClr val="00A3F6"/>
                </a:solidFill>
                <a:latin typeface="IntelOne Text" panose="020B0503020203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890653" y="2279472"/>
            <a:ext cx="7086600" cy="1527048"/>
          </a:xfrm>
        </p:spPr>
        <p:txBody>
          <a:bodyPr anchor="b"/>
          <a:lstStyle>
            <a:lvl1pPr algn="l">
              <a:defRPr sz="5400">
                <a:solidFill>
                  <a:schemeClr val="tx1"/>
                </a:solidFill>
                <a:latin typeface="IntelOne Display Light" panose="020B0403020203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890653" y="4060546"/>
            <a:ext cx="7086600" cy="1490472"/>
          </a:xfrm>
        </p:spPr>
        <p:txBody>
          <a:bodyPr>
            <a:normAutofit/>
          </a:bodyPr>
          <a:lstStyle>
            <a:lvl1pPr marL="0" indent="0" algn="l">
              <a:buNone/>
              <a:defRPr sz="1800">
                <a:solidFill>
                  <a:srgbClr val="00A3F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862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31FF9F6-D238-9428-DC95-A912C264EF23}"/>
              </a:ext>
            </a:extLst>
          </p:cNvPr>
          <p:cNvSpPr/>
          <p:nvPr userDrawn="1"/>
        </p:nvSpPr>
        <p:spPr>
          <a:xfrm>
            <a:off x="5130800" y="1416050"/>
            <a:ext cx="7061200" cy="4051300"/>
          </a:xfrm>
          <a:prstGeom prst="rect">
            <a:avLst/>
          </a:prstGeom>
          <a:gradFill>
            <a:gsLst>
              <a:gs pos="99000">
                <a:srgbClr val="04141D">
                  <a:alpha val="90000"/>
                </a:srgbClr>
              </a:gs>
              <a:gs pos="12000">
                <a:srgbClr val="00285A">
                  <a:alpha val="90000"/>
                </a:srgbClr>
              </a:gs>
            </a:gsLst>
            <a:lin ang="2700000" scaled="0"/>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FFFF"/>
              </a:solidFill>
              <a:effectLst/>
              <a:uLnTx/>
              <a:uFillTx/>
              <a:latin typeface="IntelOne Text" panose="020B0503020203020204" pitchFamily="34" charset="0"/>
              <a:cs typeface="Helvetica"/>
            </a:endParaRP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5459550" y="1762623"/>
            <a:ext cx="3993970" cy="448056"/>
          </a:xfrm>
        </p:spPr>
        <p:txBody>
          <a:bodyPr anchor="b" anchorCtr="0">
            <a:normAutofit/>
          </a:bodyPr>
          <a:lstStyle>
            <a:lvl1pPr marL="0" indent="0">
              <a:buFontTx/>
              <a:buNone/>
              <a:defRPr sz="1600">
                <a:solidFill>
                  <a:srgbClr val="76CEFF"/>
                </a:solidFill>
                <a:latin typeface="IntelOne Text" panose="020B0503020203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5459550" y="2215147"/>
            <a:ext cx="6031410" cy="1691640"/>
          </a:xfrm>
          <a:noFill/>
        </p:spPr>
        <p:txBody>
          <a:bodyPr anchor="b"/>
          <a:lstStyle>
            <a:lvl1pPr algn="l">
              <a:defRPr sz="5400">
                <a:solidFill>
                  <a:schemeClr val="tx1"/>
                </a:solidFill>
                <a:latin typeface="IntelOne Display Light" panose="020B0403020203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5459550" y="4231850"/>
            <a:ext cx="6031410" cy="950976"/>
          </a:xfrm>
        </p:spPr>
        <p:txBody>
          <a:bodyPr>
            <a:normAutofit/>
          </a:bodyPr>
          <a:lstStyle>
            <a:lvl1pPr marL="0" indent="0" algn="l">
              <a:buNone/>
              <a:defRPr sz="1400">
                <a:solidFill>
                  <a:srgbClr val="76CE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2062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74C64069-0EB1-9D41-F35F-AE7DA0C1AA9E}"/>
              </a:ext>
            </a:extLst>
          </p:cNvPr>
          <p:cNvCxnSpPr>
            <a:cxnSpLocks/>
          </p:cNvCxnSpPr>
          <p:nvPr userDrawn="1"/>
        </p:nvCxnSpPr>
        <p:spPr>
          <a:xfrm flipH="1">
            <a:off x="6680200" y="4395026"/>
            <a:ext cx="5518150" cy="0"/>
          </a:xfrm>
          <a:prstGeom prst="straightConnector1">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A9E2FD01-F4C9-0762-614F-8E396922D3B1}"/>
              </a:ext>
            </a:extLst>
          </p:cNvPr>
          <p:cNvSpPr>
            <a:spLocks noGrp="1"/>
          </p:cNvSpPr>
          <p:nvPr>
            <p:ph type="body" sz="quarter" idx="10"/>
          </p:nvPr>
        </p:nvSpPr>
        <p:spPr>
          <a:xfrm>
            <a:off x="6663639" y="1033985"/>
            <a:ext cx="3894930" cy="448056"/>
          </a:xfrm>
        </p:spPr>
        <p:txBody>
          <a:bodyPr anchor="b" anchorCtr="0">
            <a:normAutofit/>
          </a:bodyPr>
          <a:lstStyle>
            <a:lvl1pPr marL="0" indent="0">
              <a:buFontTx/>
              <a:buNone/>
              <a:defRPr sz="1600">
                <a:solidFill>
                  <a:srgbClr val="76CEFF"/>
                </a:solidFill>
                <a:latin typeface="IntelOne Text" panose="020B0503020203020204" pitchFamily="34" charset="0"/>
              </a:defRPr>
            </a:lvl1pPr>
          </a:lstStyle>
          <a:p>
            <a:pPr lvl="0"/>
            <a:r>
              <a:rPr lang="en-US"/>
              <a:t>Click to edit Master text styles</a:t>
            </a:r>
          </a:p>
        </p:txBody>
      </p:sp>
      <p:sp>
        <p:nvSpPr>
          <p:cNvPr id="26" name="Title 1">
            <a:extLst>
              <a:ext uri="{FF2B5EF4-FFF2-40B4-BE49-F238E27FC236}">
                <a16:creationId xmlns:a16="http://schemas.microsoft.com/office/drawing/2014/main" id="{26D40BB5-0FC0-F5CA-6429-C4B6EC568AC9}"/>
              </a:ext>
            </a:extLst>
          </p:cNvPr>
          <p:cNvSpPr>
            <a:spLocks noGrp="1"/>
          </p:cNvSpPr>
          <p:nvPr>
            <p:ph type="ctrTitle" hasCustomPrompt="1"/>
          </p:nvPr>
        </p:nvSpPr>
        <p:spPr>
          <a:xfrm>
            <a:off x="6680201" y="2359812"/>
            <a:ext cx="4810759" cy="1691640"/>
          </a:xfrm>
        </p:spPr>
        <p:txBody>
          <a:bodyPr anchor="b"/>
          <a:lstStyle>
            <a:lvl1pPr algn="l">
              <a:defRPr sz="6000">
                <a:solidFill>
                  <a:schemeClr val="tx1"/>
                </a:solidFill>
                <a:latin typeface="IntelOne Display Light" panose="020B0403020203020204" pitchFamily="34" charset="0"/>
              </a:defRPr>
            </a:lvl1pPr>
          </a:lstStyle>
          <a:p>
            <a:r>
              <a:rPr lang="en-US"/>
              <a:t>Click to edit title style</a:t>
            </a:r>
          </a:p>
        </p:txBody>
      </p:sp>
      <p:sp>
        <p:nvSpPr>
          <p:cNvPr id="27" name="Subtitle 2">
            <a:extLst>
              <a:ext uri="{FF2B5EF4-FFF2-40B4-BE49-F238E27FC236}">
                <a16:creationId xmlns:a16="http://schemas.microsoft.com/office/drawing/2014/main" id="{6C7A0130-0D85-A34D-4D9B-EFCC06312F94}"/>
              </a:ext>
            </a:extLst>
          </p:cNvPr>
          <p:cNvSpPr>
            <a:spLocks noGrp="1"/>
          </p:cNvSpPr>
          <p:nvPr>
            <p:ph type="subTitle" idx="1"/>
          </p:nvPr>
        </p:nvSpPr>
        <p:spPr>
          <a:xfrm>
            <a:off x="6680201" y="4716904"/>
            <a:ext cx="4810759" cy="1490472"/>
          </a:xfrm>
        </p:spPr>
        <p:txBody>
          <a:bodyPr>
            <a:normAutofit/>
          </a:bodyPr>
          <a:lstStyle>
            <a:lvl1pPr marL="0" indent="0" algn="l">
              <a:buNone/>
              <a:defRPr sz="1600">
                <a:solidFill>
                  <a:srgbClr val="76CE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Rectangle 1">
            <a:extLst>
              <a:ext uri="{FF2B5EF4-FFF2-40B4-BE49-F238E27FC236}">
                <a16:creationId xmlns:a16="http://schemas.microsoft.com/office/drawing/2014/main" id="{890E2E37-F077-D02E-4928-FF710E10539C}"/>
              </a:ext>
            </a:extLst>
          </p:cNvPr>
          <p:cNvSpPr/>
          <p:nvPr userDrawn="1"/>
        </p:nvSpPr>
        <p:spPr>
          <a:xfrm>
            <a:off x="0" y="3653748"/>
            <a:ext cx="3790950" cy="1485900"/>
          </a:xfrm>
          <a:prstGeom prst="rect">
            <a:avLst/>
          </a:prstGeom>
          <a:solidFill>
            <a:srgbClr val="00285A"/>
          </a:solidFill>
          <a:ln w="7342" cap="flat">
            <a:noFill/>
            <a:prstDash val="solid"/>
            <a:miter/>
          </a:ln>
        </p:spPr>
        <p:txBody>
          <a:bodyPr rtlCol="0" anchor="ctr"/>
          <a:lstStyle/>
          <a:p>
            <a:pPr algn="l"/>
            <a:endParaRPr lang="en-US"/>
          </a:p>
        </p:txBody>
      </p:sp>
      <p:pic>
        <p:nvPicPr>
          <p:cNvPr id="3" name="Image">
            <a:extLst>
              <a:ext uri="{FF2B5EF4-FFF2-40B4-BE49-F238E27FC236}">
                <a16:creationId xmlns:a16="http://schemas.microsoft.com/office/drawing/2014/main" id="{851598F7-104E-25C6-2EBE-8DCCC183B52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35558" y="3931525"/>
            <a:ext cx="3093442" cy="927002"/>
          </a:xfrm>
          <a:prstGeom prst="rect">
            <a:avLst/>
          </a:prstGeom>
          <a:ln w="12700">
            <a:miter lim="400000"/>
          </a:ln>
        </p:spPr>
      </p:pic>
    </p:spTree>
    <p:extLst>
      <p:ext uri="{BB962C8B-B14F-4D97-AF65-F5344CB8AC3E}">
        <p14:creationId xmlns:p14="http://schemas.microsoft.com/office/powerpoint/2010/main" val="192741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F5829-009E-AE7A-0C77-186F285FE066}"/>
              </a:ext>
            </a:extLst>
          </p:cNvPr>
          <p:cNvPicPr>
            <a:picLocks noChangeAspect="1"/>
          </p:cNvPicPr>
          <p:nvPr userDrawn="1"/>
        </p:nvPicPr>
        <p:blipFill>
          <a:blip r:embed="rId2">
            <a:extLst>
              <a:ext uri="{28A0092B-C50C-407E-A947-70E740481C1C}">
                <a14:useLocalDpi xmlns:a14="http://schemas.microsoft.com/office/drawing/2010/main" val="0"/>
              </a:ext>
            </a:extLst>
          </a:blip>
          <a:srcRect l="24997" r="24997"/>
          <a:stretch/>
        </p:blipFill>
        <p:spPr>
          <a:xfrm>
            <a:off x="0" y="0"/>
            <a:ext cx="6096000" cy="6858000"/>
          </a:xfrm>
          <a:prstGeom prst="rect">
            <a:avLst/>
          </a:prstGeom>
        </p:spPr>
      </p:pic>
      <p:sp>
        <p:nvSpPr>
          <p:cNvPr id="20" name="Content Placeholder 19">
            <a:extLst>
              <a:ext uri="{FF2B5EF4-FFF2-40B4-BE49-F238E27FC236}">
                <a16:creationId xmlns:a16="http://schemas.microsoft.com/office/drawing/2014/main" id="{698AF000-99D5-9B81-5D92-96D3CE084823}"/>
              </a:ext>
            </a:extLst>
          </p:cNvPr>
          <p:cNvSpPr>
            <a:spLocks noGrp="1"/>
          </p:cNvSpPr>
          <p:nvPr>
            <p:ph sz="quarter" idx="11"/>
          </p:nvPr>
        </p:nvSpPr>
        <p:spPr>
          <a:xfrm>
            <a:off x="7361305" y="572630"/>
            <a:ext cx="4173805" cy="5712910"/>
          </a:xfrm>
        </p:spPr>
        <p:txBody>
          <a:bodyPr anchor="ctr" anchorCtr="0"/>
          <a:lstStyle>
            <a:lvl1pPr marL="0" indent="0">
              <a:lnSpc>
                <a:spcPct val="100000"/>
              </a:lnSpc>
              <a:spcBef>
                <a:spcPts val="2400"/>
              </a:spcBef>
              <a:buNone/>
              <a:defRPr/>
            </a:lvl1pPr>
          </a:lstStyle>
          <a:p>
            <a:pPr lvl="0"/>
            <a:r>
              <a:rPr lang="en-US"/>
              <a:t>Click to edit Master text styles</a:t>
            </a:r>
          </a:p>
        </p:txBody>
      </p:sp>
      <p:sp>
        <p:nvSpPr>
          <p:cNvPr id="6" name="Title 4">
            <a:extLst>
              <a:ext uri="{FF2B5EF4-FFF2-40B4-BE49-F238E27FC236}">
                <a16:creationId xmlns:a16="http://schemas.microsoft.com/office/drawing/2014/main" id="{1CD2EE7B-30CF-4611-877B-BB185BF5204E}"/>
              </a:ext>
            </a:extLst>
          </p:cNvPr>
          <p:cNvSpPr txBox="1">
            <a:spLocks/>
          </p:cNvSpPr>
          <p:nvPr userDrawn="1"/>
        </p:nvSpPr>
        <p:spPr>
          <a:xfrm>
            <a:off x="2274960" y="2950756"/>
            <a:ext cx="3357673"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IntelOne Text Medium" panose="020B0703020203020204" pitchFamily="34" charset="0"/>
              </a:rPr>
              <a:t>Contents</a:t>
            </a:r>
          </a:p>
        </p:txBody>
      </p:sp>
      <p:cxnSp>
        <p:nvCxnSpPr>
          <p:cNvPr id="7" name="Straight Connector 6">
            <a:extLst>
              <a:ext uri="{FF2B5EF4-FFF2-40B4-BE49-F238E27FC236}">
                <a16:creationId xmlns:a16="http://schemas.microsoft.com/office/drawing/2014/main" id="{37480EAE-7F8D-2183-8783-2C6DD84FF13A}"/>
              </a:ext>
            </a:extLst>
          </p:cNvPr>
          <p:cNvCxnSpPr>
            <a:cxnSpLocks/>
          </p:cNvCxnSpPr>
          <p:nvPr userDrawn="1"/>
        </p:nvCxnSpPr>
        <p:spPr>
          <a:xfrm flipH="1">
            <a:off x="3281082" y="3597087"/>
            <a:ext cx="2814918" cy="0"/>
          </a:xfrm>
          <a:prstGeom prst="line">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48AC65D-3C18-D377-DC31-537C4D064FED}"/>
              </a:ext>
            </a:extLst>
          </p:cNvPr>
          <p:cNvSpPr>
            <a:spLocks noGrp="1"/>
          </p:cNvSpPr>
          <p:nvPr userDrawn="1">
            <p:ph type="body" sz="quarter" idx="12" hasCustomPrompt="1"/>
          </p:nvPr>
        </p:nvSpPr>
        <p:spPr>
          <a:xfrm>
            <a:off x="6788150" y="1591311"/>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3" name="Text Placeholder 21">
            <a:extLst>
              <a:ext uri="{FF2B5EF4-FFF2-40B4-BE49-F238E27FC236}">
                <a16:creationId xmlns:a16="http://schemas.microsoft.com/office/drawing/2014/main" id="{A3ECEC1E-5BDA-F8C0-E38A-4E3FED330E97}"/>
              </a:ext>
            </a:extLst>
          </p:cNvPr>
          <p:cNvSpPr>
            <a:spLocks noGrp="1"/>
          </p:cNvSpPr>
          <p:nvPr userDrawn="1">
            <p:ph type="body" sz="quarter" idx="13" hasCustomPrompt="1"/>
          </p:nvPr>
        </p:nvSpPr>
        <p:spPr>
          <a:xfrm>
            <a:off x="6788150" y="2434395"/>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4" name="Text Placeholder 21">
            <a:extLst>
              <a:ext uri="{FF2B5EF4-FFF2-40B4-BE49-F238E27FC236}">
                <a16:creationId xmlns:a16="http://schemas.microsoft.com/office/drawing/2014/main" id="{4D2465ED-C55A-A6DB-2587-25F5BDA3B77B}"/>
              </a:ext>
            </a:extLst>
          </p:cNvPr>
          <p:cNvSpPr>
            <a:spLocks noGrp="1"/>
          </p:cNvSpPr>
          <p:nvPr userDrawn="1">
            <p:ph type="body" sz="quarter" idx="14" hasCustomPrompt="1"/>
          </p:nvPr>
        </p:nvSpPr>
        <p:spPr>
          <a:xfrm>
            <a:off x="6788150" y="3277479"/>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5" name="Text Placeholder 21">
            <a:extLst>
              <a:ext uri="{FF2B5EF4-FFF2-40B4-BE49-F238E27FC236}">
                <a16:creationId xmlns:a16="http://schemas.microsoft.com/office/drawing/2014/main" id="{5AD11351-0842-4BD7-9F9F-99569F67FC87}"/>
              </a:ext>
            </a:extLst>
          </p:cNvPr>
          <p:cNvSpPr>
            <a:spLocks noGrp="1"/>
          </p:cNvSpPr>
          <p:nvPr userDrawn="1">
            <p:ph type="body" sz="quarter" idx="15" hasCustomPrompt="1"/>
          </p:nvPr>
        </p:nvSpPr>
        <p:spPr>
          <a:xfrm>
            <a:off x="6788150" y="4120563"/>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6" name="Text Placeholder 21">
            <a:extLst>
              <a:ext uri="{FF2B5EF4-FFF2-40B4-BE49-F238E27FC236}">
                <a16:creationId xmlns:a16="http://schemas.microsoft.com/office/drawing/2014/main" id="{0C0860FA-2B98-119E-B993-65A782BFF89A}"/>
              </a:ext>
            </a:extLst>
          </p:cNvPr>
          <p:cNvSpPr>
            <a:spLocks noGrp="1"/>
          </p:cNvSpPr>
          <p:nvPr userDrawn="1">
            <p:ph type="body" sz="quarter" idx="16" hasCustomPrompt="1"/>
          </p:nvPr>
        </p:nvSpPr>
        <p:spPr>
          <a:xfrm>
            <a:off x="6788150" y="4963647"/>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Tree>
    <p:extLst>
      <p:ext uri="{BB962C8B-B14F-4D97-AF65-F5344CB8AC3E}">
        <p14:creationId xmlns:p14="http://schemas.microsoft.com/office/powerpoint/2010/main" val="2991101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onte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E754CF-0F2A-B03C-0680-F552ED9EED54}"/>
              </a:ext>
            </a:extLst>
          </p:cNvPr>
          <p:cNvSpPr/>
          <p:nvPr userDrawn="1"/>
        </p:nvSpPr>
        <p:spPr>
          <a:xfrm>
            <a:off x="4885996" y="1269241"/>
            <a:ext cx="7306004" cy="4517409"/>
          </a:xfrm>
          <a:prstGeom prst="rect">
            <a:avLst/>
          </a:prstGeom>
          <a:gradFill>
            <a:gsLst>
              <a:gs pos="16000">
                <a:schemeClr val="bg1"/>
              </a:gs>
              <a:gs pos="100000">
                <a:schemeClr val="bg1">
                  <a:alpha val="27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C89CA437-B72B-071C-1E93-6CBD42D2C402}"/>
              </a:ext>
            </a:extLst>
          </p:cNvPr>
          <p:cNvSpPr txBox="1">
            <a:spLocks/>
          </p:cNvSpPr>
          <p:nvPr userDrawn="1"/>
        </p:nvSpPr>
        <p:spPr>
          <a:xfrm>
            <a:off x="892890" y="2881614"/>
            <a:ext cx="3357673"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IntelOne Text Medium" panose="020B0703020203020204" pitchFamily="34" charset="0"/>
              </a:rPr>
              <a:t>Contents</a:t>
            </a:r>
          </a:p>
        </p:txBody>
      </p:sp>
      <p:cxnSp>
        <p:nvCxnSpPr>
          <p:cNvPr id="13" name="Straight Connector 12">
            <a:extLst>
              <a:ext uri="{FF2B5EF4-FFF2-40B4-BE49-F238E27FC236}">
                <a16:creationId xmlns:a16="http://schemas.microsoft.com/office/drawing/2014/main" id="{03F08550-DAAB-7F12-2FC1-1927FD8509D6}"/>
              </a:ext>
            </a:extLst>
          </p:cNvPr>
          <p:cNvCxnSpPr>
            <a:cxnSpLocks/>
          </p:cNvCxnSpPr>
          <p:nvPr userDrawn="1"/>
        </p:nvCxnSpPr>
        <p:spPr>
          <a:xfrm flipH="1">
            <a:off x="1899012" y="3527945"/>
            <a:ext cx="2986983" cy="0"/>
          </a:xfrm>
          <a:prstGeom prst="line">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698AF000-99D5-9B81-5D92-96D3CE084823}"/>
              </a:ext>
            </a:extLst>
          </p:cNvPr>
          <p:cNvSpPr>
            <a:spLocks noGrp="1"/>
          </p:cNvSpPr>
          <p:nvPr>
            <p:ph sz="quarter" idx="11"/>
          </p:nvPr>
        </p:nvSpPr>
        <p:spPr>
          <a:xfrm>
            <a:off x="6078071" y="1449414"/>
            <a:ext cx="5457039" cy="4157063"/>
          </a:xfrm>
        </p:spPr>
        <p:txBody>
          <a:bodyPr anchor="ctr" anchorCtr="0"/>
          <a:lstStyle>
            <a:lvl1pPr marL="0" indent="0">
              <a:lnSpc>
                <a:spcPct val="100000"/>
              </a:lnSpc>
              <a:spcBef>
                <a:spcPts val="2400"/>
              </a:spcBef>
              <a:buNone/>
              <a:defRPr/>
            </a:lvl1pPr>
          </a:lstStyle>
          <a:p>
            <a:pPr lvl="0"/>
            <a:r>
              <a:rPr lang="en-US"/>
              <a:t>Click to edit Master text styles</a:t>
            </a:r>
          </a:p>
        </p:txBody>
      </p:sp>
      <p:sp>
        <p:nvSpPr>
          <p:cNvPr id="22" name="Text Placeholder 21">
            <a:extLst>
              <a:ext uri="{FF2B5EF4-FFF2-40B4-BE49-F238E27FC236}">
                <a16:creationId xmlns:a16="http://schemas.microsoft.com/office/drawing/2014/main" id="{548AC65D-3C18-D377-DC31-537C4D064FED}"/>
              </a:ext>
            </a:extLst>
          </p:cNvPr>
          <p:cNvSpPr>
            <a:spLocks noGrp="1"/>
          </p:cNvSpPr>
          <p:nvPr>
            <p:ph type="body" sz="quarter" idx="12" hasCustomPrompt="1"/>
          </p:nvPr>
        </p:nvSpPr>
        <p:spPr>
          <a:xfrm>
            <a:off x="5522362" y="1864123"/>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3" name="Text Placeholder 21">
            <a:extLst>
              <a:ext uri="{FF2B5EF4-FFF2-40B4-BE49-F238E27FC236}">
                <a16:creationId xmlns:a16="http://schemas.microsoft.com/office/drawing/2014/main" id="{A3ECEC1E-5BDA-F8C0-E38A-4E3FED330E97}"/>
              </a:ext>
            </a:extLst>
          </p:cNvPr>
          <p:cNvSpPr>
            <a:spLocks noGrp="1"/>
          </p:cNvSpPr>
          <p:nvPr>
            <p:ph type="body" sz="quarter" idx="13" hasCustomPrompt="1"/>
          </p:nvPr>
        </p:nvSpPr>
        <p:spPr>
          <a:xfrm>
            <a:off x="5522362" y="2514166"/>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4" name="Text Placeholder 21">
            <a:extLst>
              <a:ext uri="{FF2B5EF4-FFF2-40B4-BE49-F238E27FC236}">
                <a16:creationId xmlns:a16="http://schemas.microsoft.com/office/drawing/2014/main" id="{4D2465ED-C55A-A6DB-2587-25F5BDA3B77B}"/>
              </a:ext>
            </a:extLst>
          </p:cNvPr>
          <p:cNvSpPr>
            <a:spLocks noGrp="1"/>
          </p:cNvSpPr>
          <p:nvPr>
            <p:ph type="body" sz="quarter" idx="14" hasCustomPrompt="1"/>
          </p:nvPr>
        </p:nvSpPr>
        <p:spPr>
          <a:xfrm>
            <a:off x="5522362" y="3187623"/>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5" name="Text Placeholder 21">
            <a:extLst>
              <a:ext uri="{FF2B5EF4-FFF2-40B4-BE49-F238E27FC236}">
                <a16:creationId xmlns:a16="http://schemas.microsoft.com/office/drawing/2014/main" id="{5AD11351-0842-4BD7-9F9F-99569F67FC87}"/>
              </a:ext>
            </a:extLst>
          </p:cNvPr>
          <p:cNvSpPr>
            <a:spLocks noGrp="1"/>
          </p:cNvSpPr>
          <p:nvPr>
            <p:ph type="body" sz="quarter" idx="15" hasCustomPrompt="1"/>
          </p:nvPr>
        </p:nvSpPr>
        <p:spPr>
          <a:xfrm>
            <a:off x="5522362" y="3858053"/>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6" name="Text Placeholder 21">
            <a:extLst>
              <a:ext uri="{FF2B5EF4-FFF2-40B4-BE49-F238E27FC236}">
                <a16:creationId xmlns:a16="http://schemas.microsoft.com/office/drawing/2014/main" id="{0C0860FA-2B98-119E-B993-65A782BFF89A}"/>
              </a:ext>
            </a:extLst>
          </p:cNvPr>
          <p:cNvSpPr>
            <a:spLocks noGrp="1"/>
          </p:cNvSpPr>
          <p:nvPr>
            <p:ph type="body" sz="quarter" idx="16" hasCustomPrompt="1"/>
          </p:nvPr>
        </p:nvSpPr>
        <p:spPr>
          <a:xfrm>
            <a:off x="5522362" y="4668504"/>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Tree>
    <p:extLst>
      <p:ext uri="{BB962C8B-B14F-4D97-AF65-F5344CB8AC3E}">
        <p14:creationId xmlns:p14="http://schemas.microsoft.com/office/powerpoint/2010/main" val="30498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ntent | Empty A">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B7FC828D-F32F-1E5C-9DB0-275074E936B0}"/>
              </a:ext>
            </a:extLst>
          </p:cNvPr>
          <p:cNvSpPr>
            <a:spLocks noGrp="1"/>
          </p:cNvSpPr>
          <p:nvPr>
            <p:ph type="sldNum" sz="quarter" idx="11"/>
          </p:nvPr>
        </p:nvSpPr>
        <p:spPr/>
        <p:txBody>
          <a:bodyPr/>
          <a:lstStyle/>
          <a:p>
            <a:fld id="{2C387426-3E3D-1147-8365-BF949FCD81FA}" type="slidenum">
              <a:rPr lang="en-NL" smtClean="0"/>
              <a:pPr/>
              <a:t>‹#›</a:t>
            </a:fld>
            <a:endParaRPr lang="en-NL"/>
          </a:p>
        </p:txBody>
      </p:sp>
      <p:sp>
        <p:nvSpPr>
          <p:cNvPr id="2" name="Footer Placeholder 8">
            <a:extLst>
              <a:ext uri="{FF2B5EF4-FFF2-40B4-BE49-F238E27FC236}">
                <a16:creationId xmlns:a16="http://schemas.microsoft.com/office/drawing/2014/main" id="{D10E85AE-56C8-5739-F6B8-E2BAC28530E6}"/>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spTree>
    <p:extLst>
      <p:ext uri="{BB962C8B-B14F-4D97-AF65-F5344CB8AC3E}">
        <p14:creationId xmlns:p14="http://schemas.microsoft.com/office/powerpoint/2010/main" val="90512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Content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CD2EE7B-30CF-4611-877B-BB185BF5204E}"/>
              </a:ext>
            </a:extLst>
          </p:cNvPr>
          <p:cNvSpPr txBox="1">
            <a:spLocks/>
          </p:cNvSpPr>
          <p:nvPr userDrawn="1"/>
        </p:nvSpPr>
        <p:spPr>
          <a:xfrm>
            <a:off x="2274960" y="2950756"/>
            <a:ext cx="3357673"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IntelOne Text Medium" panose="020B0703020203020204" pitchFamily="34" charset="0"/>
              </a:rPr>
              <a:t>Contents</a:t>
            </a:r>
          </a:p>
        </p:txBody>
      </p:sp>
      <p:cxnSp>
        <p:nvCxnSpPr>
          <p:cNvPr id="7" name="Straight Connector 6">
            <a:extLst>
              <a:ext uri="{FF2B5EF4-FFF2-40B4-BE49-F238E27FC236}">
                <a16:creationId xmlns:a16="http://schemas.microsoft.com/office/drawing/2014/main" id="{37480EAE-7F8D-2183-8783-2C6DD84FF13A}"/>
              </a:ext>
            </a:extLst>
          </p:cNvPr>
          <p:cNvCxnSpPr>
            <a:cxnSpLocks/>
          </p:cNvCxnSpPr>
          <p:nvPr userDrawn="1"/>
        </p:nvCxnSpPr>
        <p:spPr>
          <a:xfrm flipH="1">
            <a:off x="3281082" y="3597087"/>
            <a:ext cx="2814918" cy="0"/>
          </a:xfrm>
          <a:prstGeom prst="line">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4AD40A5-B892-C757-705B-985C20174A68}"/>
              </a:ext>
            </a:extLst>
          </p:cNvPr>
          <p:cNvSpPr/>
          <p:nvPr userDrawn="1"/>
        </p:nvSpPr>
        <p:spPr>
          <a:xfrm>
            <a:off x="6096000" y="-947"/>
            <a:ext cx="6096000" cy="6858948"/>
          </a:xfrm>
          <a:prstGeom prst="rect">
            <a:avLst/>
          </a:prstGeom>
          <a:gradFill>
            <a:gsLst>
              <a:gs pos="10000">
                <a:schemeClr val="bg1"/>
              </a:gs>
              <a:gs pos="100000">
                <a:schemeClr val="bg1">
                  <a:alpha val="27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698AF000-99D5-9B81-5D92-96D3CE084823}"/>
              </a:ext>
            </a:extLst>
          </p:cNvPr>
          <p:cNvSpPr>
            <a:spLocks noGrp="1"/>
          </p:cNvSpPr>
          <p:nvPr>
            <p:ph sz="quarter" idx="11"/>
          </p:nvPr>
        </p:nvSpPr>
        <p:spPr>
          <a:xfrm>
            <a:off x="7361305" y="572630"/>
            <a:ext cx="4173805" cy="5712910"/>
          </a:xfrm>
        </p:spPr>
        <p:txBody>
          <a:bodyPr anchor="ctr" anchorCtr="0"/>
          <a:lstStyle>
            <a:lvl1pPr marL="0" indent="0">
              <a:lnSpc>
                <a:spcPct val="100000"/>
              </a:lnSpc>
              <a:spcBef>
                <a:spcPts val="2400"/>
              </a:spcBef>
              <a:buNone/>
              <a:defRPr/>
            </a:lvl1pPr>
          </a:lstStyle>
          <a:p>
            <a:pPr lvl="0"/>
            <a:r>
              <a:rPr lang="en-US"/>
              <a:t>Click to edit Master text styles</a:t>
            </a:r>
          </a:p>
        </p:txBody>
      </p:sp>
      <p:sp>
        <p:nvSpPr>
          <p:cNvPr id="22" name="Text Placeholder 21">
            <a:extLst>
              <a:ext uri="{FF2B5EF4-FFF2-40B4-BE49-F238E27FC236}">
                <a16:creationId xmlns:a16="http://schemas.microsoft.com/office/drawing/2014/main" id="{548AC65D-3C18-D377-DC31-537C4D064FED}"/>
              </a:ext>
            </a:extLst>
          </p:cNvPr>
          <p:cNvSpPr>
            <a:spLocks noGrp="1"/>
          </p:cNvSpPr>
          <p:nvPr userDrawn="1">
            <p:ph type="body" sz="quarter" idx="12" hasCustomPrompt="1"/>
          </p:nvPr>
        </p:nvSpPr>
        <p:spPr>
          <a:xfrm>
            <a:off x="6788150" y="1591311"/>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3" name="Text Placeholder 21">
            <a:extLst>
              <a:ext uri="{FF2B5EF4-FFF2-40B4-BE49-F238E27FC236}">
                <a16:creationId xmlns:a16="http://schemas.microsoft.com/office/drawing/2014/main" id="{A3ECEC1E-5BDA-F8C0-E38A-4E3FED330E97}"/>
              </a:ext>
            </a:extLst>
          </p:cNvPr>
          <p:cNvSpPr>
            <a:spLocks noGrp="1"/>
          </p:cNvSpPr>
          <p:nvPr userDrawn="1">
            <p:ph type="body" sz="quarter" idx="13" hasCustomPrompt="1"/>
          </p:nvPr>
        </p:nvSpPr>
        <p:spPr>
          <a:xfrm>
            <a:off x="6788150" y="2434395"/>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4" name="Text Placeholder 21">
            <a:extLst>
              <a:ext uri="{FF2B5EF4-FFF2-40B4-BE49-F238E27FC236}">
                <a16:creationId xmlns:a16="http://schemas.microsoft.com/office/drawing/2014/main" id="{4D2465ED-C55A-A6DB-2587-25F5BDA3B77B}"/>
              </a:ext>
            </a:extLst>
          </p:cNvPr>
          <p:cNvSpPr>
            <a:spLocks noGrp="1"/>
          </p:cNvSpPr>
          <p:nvPr userDrawn="1">
            <p:ph type="body" sz="quarter" idx="14" hasCustomPrompt="1"/>
          </p:nvPr>
        </p:nvSpPr>
        <p:spPr>
          <a:xfrm>
            <a:off x="6788150" y="3277479"/>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5" name="Text Placeholder 21">
            <a:extLst>
              <a:ext uri="{FF2B5EF4-FFF2-40B4-BE49-F238E27FC236}">
                <a16:creationId xmlns:a16="http://schemas.microsoft.com/office/drawing/2014/main" id="{5AD11351-0842-4BD7-9F9F-99569F67FC87}"/>
              </a:ext>
            </a:extLst>
          </p:cNvPr>
          <p:cNvSpPr>
            <a:spLocks noGrp="1"/>
          </p:cNvSpPr>
          <p:nvPr userDrawn="1">
            <p:ph type="body" sz="quarter" idx="15" hasCustomPrompt="1"/>
          </p:nvPr>
        </p:nvSpPr>
        <p:spPr>
          <a:xfrm>
            <a:off x="6788150" y="4120563"/>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
        <p:nvSpPr>
          <p:cNvPr id="26" name="Text Placeholder 21">
            <a:extLst>
              <a:ext uri="{FF2B5EF4-FFF2-40B4-BE49-F238E27FC236}">
                <a16:creationId xmlns:a16="http://schemas.microsoft.com/office/drawing/2014/main" id="{0C0860FA-2B98-119E-B993-65A782BFF89A}"/>
              </a:ext>
            </a:extLst>
          </p:cNvPr>
          <p:cNvSpPr>
            <a:spLocks noGrp="1"/>
          </p:cNvSpPr>
          <p:nvPr userDrawn="1">
            <p:ph type="body" sz="quarter" idx="16" hasCustomPrompt="1"/>
          </p:nvPr>
        </p:nvSpPr>
        <p:spPr>
          <a:xfrm>
            <a:off x="6788150" y="4963647"/>
            <a:ext cx="301625" cy="303212"/>
          </a:xfrm>
          <a:solidFill>
            <a:srgbClr val="004A86"/>
          </a:solidFill>
        </p:spPr>
        <p:txBody>
          <a:bodyPr anchor="ctr" anchorCtr="0">
            <a:normAutofit/>
          </a:bodyPr>
          <a:lstStyle>
            <a:lvl1pPr marL="0" indent="0" algn="ctr">
              <a:buNone/>
              <a:defRPr sz="1800">
                <a:solidFill>
                  <a:srgbClr val="FFFFFF"/>
                </a:solidFill>
              </a:defRPr>
            </a:lvl1pPr>
          </a:lstStyle>
          <a:p>
            <a:pPr lvl="0"/>
            <a:r>
              <a:rPr lang="en-US"/>
              <a:t>#</a:t>
            </a:r>
          </a:p>
        </p:txBody>
      </p:sp>
    </p:spTree>
    <p:extLst>
      <p:ext uri="{BB962C8B-B14F-4D97-AF65-F5344CB8AC3E}">
        <p14:creationId xmlns:p14="http://schemas.microsoft.com/office/powerpoint/2010/main" val="65159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701040" y="1582489"/>
            <a:ext cx="10789920"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E7FA8D9-326E-4A84-248B-23A71D2D385D}"/>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06961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701040" y="1582489"/>
            <a:ext cx="5248656"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242304" y="1582489"/>
            <a:ext cx="5248656"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A122DB1-BCDB-872D-C620-2955C316A81B}"/>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39942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701040" y="1582489"/>
            <a:ext cx="3401568"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4395216" y="1582489"/>
            <a:ext cx="3401568"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9414236F-1AB6-920B-5905-2E979A0F8538}"/>
              </a:ext>
            </a:extLst>
          </p:cNvPr>
          <p:cNvSpPr>
            <a:spLocks noGrp="1"/>
          </p:cNvSpPr>
          <p:nvPr>
            <p:ph sz="half" idx="10"/>
          </p:nvPr>
        </p:nvSpPr>
        <p:spPr>
          <a:xfrm>
            <a:off x="8089392" y="1582489"/>
            <a:ext cx="3401568"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757AA453-76AA-A492-3CDA-30E0080B0E9F}"/>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61292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hree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701040" y="1582489"/>
            <a:ext cx="5248656"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242304" y="1582489"/>
            <a:ext cx="2478024"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8A80C77-61B1-5A0D-3D1B-D19E0C9D99F1}"/>
              </a:ext>
            </a:extLst>
          </p:cNvPr>
          <p:cNvSpPr>
            <a:spLocks noGrp="1"/>
          </p:cNvSpPr>
          <p:nvPr>
            <p:ph sz="half" idx="10"/>
          </p:nvPr>
        </p:nvSpPr>
        <p:spPr>
          <a:xfrm>
            <a:off x="9012936" y="1582489"/>
            <a:ext cx="2478024" cy="45628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468AB3FD-B47A-7B90-43FD-9AC65102E986}"/>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2209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3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76D5-5B94-A4B1-F4D0-E7636C76A542}"/>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82603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12E2F7-9392-C24A-9E72-739D146E84F5}"/>
              </a:ext>
            </a:extLst>
          </p:cNvPr>
          <p:cNvSpPr/>
          <p:nvPr userDrawn="1"/>
        </p:nvSpPr>
        <p:spPr>
          <a:xfrm>
            <a:off x="5640800" y="3105150"/>
            <a:ext cx="6551200" cy="1841500"/>
          </a:xfrm>
          <a:prstGeom prst="rect">
            <a:avLst/>
          </a:prstGeom>
          <a:gradFill>
            <a:gsLst>
              <a:gs pos="14000">
                <a:schemeClr val="tx1"/>
              </a:gs>
              <a:gs pos="100000">
                <a:schemeClr val="tx1">
                  <a:alpha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5956300" y="3105150"/>
            <a:ext cx="5266944" cy="835274"/>
          </a:xfrm>
        </p:spPr>
        <p:txBody>
          <a:bodyPr anchor="b" anchorCtr="0">
            <a:normAutofit/>
          </a:bodyPr>
          <a:lstStyle>
            <a:lvl1pPr>
              <a:defRPr sz="4000">
                <a:solidFill>
                  <a:srgbClr val="0068B5"/>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5956300" y="4006849"/>
            <a:ext cx="5266944" cy="939801"/>
          </a:xfrm>
        </p:spPr>
        <p:txBody>
          <a:bodyPr>
            <a:normAutofit/>
          </a:bodyPr>
          <a:lstStyle>
            <a:lvl1pPr marL="0" indent="0">
              <a:buNone/>
              <a:defRPr sz="2000">
                <a:solidFill>
                  <a:schemeClr val="bg1"/>
                </a:solidFill>
                <a:latin typeface="IntelOne Text" panose="020B0503020203020204" pitchFamily="34" charset="0"/>
              </a:defRPr>
            </a:lvl1pPr>
          </a:lstStyle>
          <a:p>
            <a:pPr lvl="0"/>
            <a:r>
              <a:rPr lang="en-US"/>
              <a:t>Click to edit Master text styles</a:t>
            </a:r>
          </a:p>
        </p:txBody>
      </p:sp>
      <p:sp>
        <p:nvSpPr>
          <p:cNvPr id="7" name="Text Placeholder 9">
            <a:extLst>
              <a:ext uri="{FF2B5EF4-FFF2-40B4-BE49-F238E27FC236}">
                <a16:creationId xmlns:a16="http://schemas.microsoft.com/office/drawing/2014/main" id="{F1349B90-E4DA-BFAC-6A49-6FA38BF2945B}"/>
              </a:ext>
            </a:extLst>
          </p:cNvPr>
          <p:cNvSpPr>
            <a:spLocks noGrp="1"/>
          </p:cNvSpPr>
          <p:nvPr>
            <p:ph type="body" sz="quarter" idx="12"/>
          </p:nvPr>
        </p:nvSpPr>
        <p:spPr>
          <a:xfrm>
            <a:off x="3532601" y="3105151"/>
            <a:ext cx="1841500" cy="1841500"/>
          </a:xfrm>
          <a:prstGeom prst="frame">
            <a:avLst>
              <a:gd name="adj1" fmla="val 1006"/>
            </a:avLst>
          </a:prstGeom>
          <a:solidFill>
            <a:srgbClr val="FFFFFF"/>
          </a:solidFill>
        </p:spPr>
        <p:txBody>
          <a:bodyPr anchor="ctr" anchorCtr="0">
            <a:normAutofit/>
          </a:bodyPr>
          <a:lstStyle>
            <a:lvl1pPr marL="0" indent="0" algn="ctr">
              <a:buFontTx/>
              <a:buNone/>
              <a:defRPr sz="4800">
                <a:solidFill>
                  <a:srgbClr val="FFFFFF"/>
                </a:solidFill>
                <a:latin typeface="IntelOne Text" panose="020B0503020203020204" pitchFamily="34" charset="0"/>
              </a:defRPr>
            </a:lvl1pPr>
            <a:lvl2pPr marL="457200" indent="0">
              <a:buFontTx/>
              <a:buNone/>
              <a:defRPr>
                <a:solidFill>
                  <a:srgbClr val="000000"/>
                </a:solidFill>
              </a:defRPr>
            </a:lvl2pPr>
            <a:lvl3pPr marL="914400" indent="0">
              <a:buFontTx/>
              <a:buNone/>
              <a:defRPr>
                <a:solidFill>
                  <a:srgbClr val="000000"/>
                </a:solidFill>
              </a:defRPr>
            </a:lvl3pPr>
            <a:lvl4pPr marL="1371600" indent="0">
              <a:buFontTx/>
              <a:buNone/>
              <a:defRPr>
                <a:solidFill>
                  <a:srgbClr val="000000"/>
                </a:solidFill>
              </a:defRPr>
            </a:lvl4pPr>
            <a:lvl5pPr marL="1828800" indent="0">
              <a:buFontTx/>
              <a:buNone/>
              <a:defRPr>
                <a:solidFill>
                  <a:srgbClr val="000000"/>
                </a:solidFill>
              </a:defRPr>
            </a:lvl5pPr>
          </a:lstStyle>
          <a:p>
            <a:pPr lvl="0"/>
            <a:endParaRPr lang="en-US"/>
          </a:p>
        </p:txBody>
      </p:sp>
    </p:spTree>
    <p:extLst>
      <p:ext uri="{BB962C8B-B14F-4D97-AF65-F5344CB8AC3E}">
        <p14:creationId xmlns:p14="http://schemas.microsoft.com/office/powerpoint/2010/main" val="185727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30EA2-8567-74F1-564B-82ACA1B972D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3622"/>
                    </a14:imgEffect>
                  </a14:imgLayer>
                </a14:imgProps>
              </a:ex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6419850" y="3198175"/>
            <a:ext cx="5071110" cy="649224"/>
          </a:xfrm>
        </p:spPr>
        <p:txBody>
          <a:bodyPr anchor="b" anchorCtr="0">
            <a:normAutofit/>
          </a:bodyPr>
          <a:lstStyle>
            <a:lvl1pPr>
              <a:defRPr sz="4000">
                <a:solidFill>
                  <a:schemeClr val="tx1"/>
                </a:solidFill>
              </a:defRPr>
            </a:lvl1pPr>
          </a:lstStyle>
          <a:p>
            <a:r>
              <a:rPr lang="en-US"/>
              <a:t>Click to edit title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419850" y="4097274"/>
            <a:ext cx="5071110" cy="758952"/>
          </a:xfrm>
        </p:spPr>
        <p:txBody>
          <a:bodyPr>
            <a:normAutofit/>
          </a:bodyPr>
          <a:lstStyle>
            <a:lvl1pPr marL="0" indent="0">
              <a:buNone/>
              <a:defRPr sz="2000">
                <a:solidFill>
                  <a:srgbClr val="76CEFF"/>
                </a:solidFill>
                <a:latin typeface="IntelOne Text" panose="020B0503020203020204" pitchFamily="34" charset="0"/>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565D5DD1-4A08-7EFC-43FC-4538FB2D8C92}"/>
              </a:ext>
            </a:extLst>
          </p:cNvPr>
          <p:cNvCxnSpPr>
            <a:cxnSpLocks/>
          </p:cNvCxnSpPr>
          <p:nvPr userDrawn="1"/>
        </p:nvCxnSpPr>
        <p:spPr>
          <a:xfrm>
            <a:off x="6419850" y="3940424"/>
            <a:ext cx="5772150" cy="0"/>
          </a:xfrm>
          <a:prstGeom prst="line">
            <a:avLst/>
          </a:prstGeom>
          <a:ln w="12700">
            <a:solidFill>
              <a:srgbClr val="0068B5"/>
            </a:solidFill>
            <a:tailEnd type="none"/>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F1B92032-9AFB-3FC3-BF54-7A7A65C4576F}"/>
              </a:ext>
            </a:extLst>
          </p:cNvPr>
          <p:cNvSpPr>
            <a:spLocks noGrp="1"/>
          </p:cNvSpPr>
          <p:nvPr>
            <p:ph type="body" sz="quarter" idx="13"/>
          </p:nvPr>
        </p:nvSpPr>
        <p:spPr>
          <a:xfrm>
            <a:off x="3933157" y="3105151"/>
            <a:ext cx="1841500" cy="1841500"/>
          </a:xfrm>
          <a:prstGeom prst="frame">
            <a:avLst>
              <a:gd name="adj1" fmla="val 1006"/>
            </a:avLst>
          </a:prstGeom>
          <a:solidFill>
            <a:srgbClr val="FFFFFF"/>
          </a:solidFill>
        </p:spPr>
        <p:txBody>
          <a:bodyPr anchor="ctr" anchorCtr="0">
            <a:normAutofit/>
          </a:bodyPr>
          <a:lstStyle>
            <a:lvl1pPr marL="0" indent="0" algn="ctr">
              <a:buFontTx/>
              <a:buNone/>
              <a:defRPr sz="4800">
                <a:solidFill>
                  <a:srgbClr val="FFFFFF"/>
                </a:solidFill>
                <a:latin typeface="IntelOne Text" panose="020B0503020203020204" pitchFamily="34" charset="0"/>
              </a:defRPr>
            </a:lvl1pPr>
            <a:lvl2pPr marL="457200" indent="0">
              <a:buFontTx/>
              <a:buNone/>
              <a:defRPr>
                <a:solidFill>
                  <a:srgbClr val="000000"/>
                </a:solidFill>
              </a:defRPr>
            </a:lvl2pPr>
            <a:lvl3pPr marL="914400" indent="0">
              <a:buFontTx/>
              <a:buNone/>
              <a:defRPr>
                <a:solidFill>
                  <a:srgbClr val="000000"/>
                </a:solidFill>
              </a:defRPr>
            </a:lvl3pPr>
            <a:lvl4pPr marL="1371600" indent="0">
              <a:buFontTx/>
              <a:buNone/>
              <a:defRPr>
                <a:solidFill>
                  <a:srgbClr val="000000"/>
                </a:solidFill>
              </a:defRPr>
            </a:lvl4pPr>
            <a:lvl5pPr marL="1828800" indent="0">
              <a:buFontTx/>
              <a:buNone/>
              <a:defRPr>
                <a:solidFill>
                  <a:srgbClr val="000000"/>
                </a:solidFill>
              </a:defRPr>
            </a:lvl5pPr>
          </a:lstStyle>
          <a:p>
            <a:pPr lvl="0"/>
            <a:endParaRPr lang="en-US"/>
          </a:p>
        </p:txBody>
      </p:sp>
    </p:spTree>
    <p:extLst>
      <p:ext uri="{BB962C8B-B14F-4D97-AF65-F5344CB8AC3E}">
        <p14:creationId xmlns:p14="http://schemas.microsoft.com/office/powerpoint/2010/main" val="216660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A125F9-4C41-5196-1877-21355D49C30A}"/>
              </a:ext>
            </a:extLst>
          </p:cNvPr>
          <p:cNvSpPr/>
          <p:nvPr userDrawn="1"/>
        </p:nvSpPr>
        <p:spPr>
          <a:xfrm>
            <a:off x="6096000" y="0"/>
            <a:ext cx="6096000" cy="6858000"/>
          </a:xfrm>
          <a:prstGeom prst="rect">
            <a:avLst/>
          </a:prstGeom>
          <a:gradFill>
            <a:gsLst>
              <a:gs pos="0">
                <a:schemeClr val="tx1"/>
              </a:gs>
              <a:gs pos="100000">
                <a:schemeClr val="tx1">
                  <a:alpha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6419850" y="3198175"/>
            <a:ext cx="5071110" cy="649224"/>
          </a:xfrm>
        </p:spPr>
        <p:txBody>
          <a:bodyPr anchor="b" anchorCtr="0">
            <a:normAutofit/>
          </a:bodyPr>
          <a:lstStyle>
            <a:lvl1pPr>
              <a:defRPr sz="4000">
                <a:solidFill>
                  <a:srgbClr val="0068B5"/>
                </a:solidFill>
              </a:defRPr>
            </a:lvl1pPr>
          </a:lstStyle>
          <a:p>
            <a:r>
              <a:rPr lang="en-US"/>
              <a:t>Click to edit title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419850" y="4097274"/>
            <a:ext cx="5071110" cy="758952"/>
          </a:xfrm>
        </p:spPr>
        <p:txBody>
          <a:bodyPr>
            <a:normAutofit/>
          </a:bodyPr>
          <a:lstStyle>
            <a:lvl1pPr marL="0" indent="0">
              <a:buNone/>
              <a:defRPr sz="2000">
                <a:solidFill>
                  <a:schemeClr val="bg1"/>
                </a:solidFill>
                <a:latin typeface="IntelOne Text" panose="020B0503020203020204" pitchFamily="34" charset="0"/>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565D5DD1-4A08-7EFC-43FC-4538FB2D8C92}"/>
              </a:ext>
            </a:extLst>
          </p:cNvPr>
          <p:cNvCxnSpPr>
            <a:cxnSpLocks/>
          </p:cNvCxnSpPr>
          <p:nvPr userDrawn="1"/>
        </p:nvCxnSpPr>
        <p:spPr>
          <a:xfrm>
            <a:off x="6419850" y="3940424"/>
            <a:ext cx="577215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C575AAC-07A8-27A6-3496-4CB8965FB556}"/>
              </a:ext>
            </a:extLst>
          </p:cNvPr>
          <p:cNvSpPr>
            <a:spLocks noGrp="1"/>
          </p:cNvSpPr>
          <p:nvPr>
            <p:ph type="body" sz="quarter" idx="13"/>
          </p:nvPr>
        </p:nvSpPr>
        <p:spPr>
          <a:xfrm>
            <a:off x="3933157" y="3105151"/>
            <a:ext cx="1841500" cy="1841500"/>
          </a:xfrm>
          <a:prstGeom prst="frame">
            <a:avLst>
              <a:gd name="adj1" fmla="val 1006"/>
            </a:avLst>
          </a:prstGeom>
          <a:solidFill>
            <a:srgbClr val="FFFFFF"/>
          </a:solidFill>
        </p:spPr>
        <p:txBody>
          <a:bodyPr anchor="ctr" anchorCtr="0">
            <a:normAutofit/>
          </a:bodyPr>
          <a:lstStyle>
            <a:lvl1pPr marL="0" indent="0" algn="ctr">
              <a:buFontTx/>
              <a:buNone/>
              <a:defRPr sz="4800">
                <a:solidFill>
                  <a:srgbClr val="FFFFFF"/>
                </a:solidFill>
                <a:latin typeface="IntelOne Text" panose="020B0503020203020204" pitchFamily="34" charset="0"/>
              </a:defRPr>
            </a:lvl1pPr>
            <a:lvl2pPr marL="457200" indent="0">
              <a:buFontTx/>
              <a:buNone/>
              <a:defRPr>
                <a:solidFill>
                  <a:srgbClr val="000000"/>
                </a:solidFill>
              </a:defRPr>
            </a:lvl2pPr>
            <a:lvl3pPr marL="914400" indent="0">
              <a:buFontTx/>
              <a:buNone/>
              <a:defRPr>
                <a:solidFill>
                  <a:srgbClr val="000000"/>
                </a:solidFill>
              </a:defRPr>
            </a:lvl3pPr>
            <a:lvl4pPr marL="1371600" indent="0">
              <a:buFontTx/>
              <a:buNone/>
              <a:defRPr>
                <a:solidFill>
                  <a:srgbClr val="000000"/>
                </a:solidFill>
              </a:defRPr>
            </a:lvl4pPr>
            <a:lvl5pPr marL="1828800" indent="0">
              <a:buFontTx/>
              <a:buNone/>
              <a:defRPr>
                <a:solidFill>
                  <a:srgbClr val="000000"/>
                </a:solidFill>
              </a:defRPr>
            </a:lvl5pPr>
          </a:lstStyle>
          <a:p>
            <a:pPr lvl="0"/>
            <a:endParaRPr lang="en-US"/>
          </a:p>
        </p:txBody>
      </p:sp>
    </p:spTree>
    <p:extLst>
      <p:ext uri="{BB962C8B-B14F-4D97-AF65-F5344CB8AC3E}">
        <p14:creationId xmlns:p14="http://schemas.microsoft.com/office/powerpoint/2010/main" val="2637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ext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FF2FC2-7D5F-646C-BF79-CD217D7B2B92}"/>
              </a:ext>
            </a:extLst>
          </p:cNvPr>
          <p:cNvSpPr>
            <a:spLocks noGrp="1"/>
          </p:cNvSpPr>
          <p:nvPr>
            <p:ph type="title"/>
          </p:nvPr>
        </p:nvSpPr>
        <p:spPr/>
        <p:txBody>
          <a:bodyPr/>
          <a:lstStyle/>
          <a:p>
            <a:r>
              <a:rPr lang="en-GB"/>
              <a:t>Click to edit Master title style</a:t>
            </a:r>
            <a:endParaRPr lang="en-NL"/>
          </a:p>
        </p:txBody>
      </p:sp>
      <p:sp>
        <p:nvSpPr>
          <p:cNvPr id="65" name="Slide Number Placeholder 64">
            <a:extLst>
              <a:ext uri="{FF2B5EF4-FFF2-40B4-BE49-F238E27FC236}">
                <a16:creationId xmlns:a16="http://schemas.microsoft.com/office/drawing/2014/main" id="{0A8F50FF-A830-D049-E9A9-4A7D2932547F}"/>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5" name="Text Placeholder 4">
            <a:extLst>
              <a:ext uri="{FF2B5EF4-FFF2-40B4-BE49-F238E27FC236}">
                <a16:creationId xmlns:a16="http://schemas.microsoft.com/office/drawing/2014/main" id="{628F780E-0F62-A8A5-3FBE-71B739399E7E}"/>
              </a:ext>
            </a:extLst>
          </p:cNvPr>
          <p:cNvSpPr>
            <a:spLocks noGrp="1"/>
          </p:cNvSpPr>
          <p:nvPr>
            <p:ph type="body" sz="quarter" idx="10" hasCustomPrompt="1"/>
          </p:nvPr>
        </p:nvSpPr>
        <p:spPr>
          <a:xfrm>
            <a:off x="454025" y="1037387"/>
            <a:ext cx="11279188" cy="278559"/>
          </a:xfrm>
          <a:prstGeom prst="rect">
            <a:avLst/>
          </a:prstGeom>
        </p:spPr>
        <p:txBody>
          <a:bodyPr>
            <a:noAutofit/>
          </a:bodyPr>
          <a:lstStyle>
            <a:lvl1pPr marL="0" indent="0">
              <a:buFontTx/>
              <a:buNone/>
              <a:defRPr sz="2000" b="0" i="0">
                <a:solidFill>
                  <a:srgbClr val="6AB3D2"/>
                </a:solidFill>
                <a:latin typeface="IntelOne Display Light" panose="020B0403020203020204" pitchFamily="34" charset="77"/>
              </a:defRPr>
            </a:lvl1pPr>
          </a:lstStyle>
          <a:p>
            <a:pPr lvl="0"/>
            <a:r>
              <a:rPr lang="en-US"/>
              <a:t>Click to edit text styles</a:t>
            </a:r>
          </a:p>
        </p:txBody>
      </p:sp>
      <p:sp>
        <p:nvSpPr>
          <p:cNvPr id="22" name="Content Placeholder 21">
            <a:extLst>
              <a:ext uri="{FF2B5EF4-FFF2-40B4-BE49-F238E27FC236}">
                <a16:creationId xmlns:a16="http://schemas.microsoft.com/office/drawing/2014/main" id="{0D18841A-5646-4AE0-EF20-AF6487886714}"/>
              </a:ext>
            </a:extLst>
          </p:cNvPr>
          <p:cNvSpPr>
            <a:spLocks noGrp="1"/>
          </p:cNvSpPr>
          <p:nvPr>
            <p:ph sz="quarter" idx="13"/>
          </p:nvPr>
        </p:nvSpPr>
        <p:spPr>
          <a:xfrm>
            <a:off x="454025" y="1484313"/>
            <a:ext cx="8380413" cy="44561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Footer Placeholder 8">
            <a:extLst>
              <a:ext uri="{FF2B5EF4-FFF2-40B4-BE49-F238E27FC236}">
                <a16:creationId xmlns:a16="http://schemas.microsoft.com/office/drawing/2014/main" id="{212BF466-EC2E-59EC-A282-FD0C60F68E0D}"/>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spTree>
    <p:extLst>
      <p:ext uri="{BB962C8B-B14F-4D97-AF65-F5344CB8AC3E}">
        <p14:creationId xmlns:p14="http://schemas.microsoft.com/office/powerpoint/2010/main" val="361273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D7A4DEEE-ABD1-84B3-53A5-A0F0C7947D8A}"/>
              </a:ext>
            </a:extLst>
          </p:cNvPr>
          <p:cNvSpPr>
            <a:spLocks noGrp="1"/>
          </p:cNvSpPr>
          <p:nvPr>
            <p:ph type="body" sz="quarter" idx="12"/>
          </p:nvPr>
        </p:nvSpPr>
        <p:spPr>
          <a:xfrm>
            <a:off x="6417343" y="2508250"/>
            <a:ext cx="1841500" cy="1841500"/>
          </a:xfrm>
          <a:gradFill>
            <a:gsLst>
              <a:gs pos="99000">
                <a:srgbClr val="00285A"/>
              </a:gs>
              <a:gs pos="45000">
                <a:srgbClr val="004A86"/>
              </a:gs>
            </a:gsLst>
            <a:lin ang="2700000" scaled="0"/>
          </a:gradFill>
        </p:spPr>
        <p:txBody>
          <a:bodyPr anchor="ctr" anchorCtr="0">
            <a:normAutofit/>
          </a:bodyPr>
          <a:lstStyle>
            <a:lvl1pPr marL="0" indent="0" algn="ctr">
              <a:buFontTx/>
              <a:buNone/>
              <a:defRPr sz="4800">
                <a:solidFill>
                  <a:srgbClr val="FFFFFF"/>
                </a:solidFill>
                <a:latin typeface="IntelOne Text" panose="020B0503020203020204" pitchFamily="34" charset="0"/>
              </a:defRPr>
            </a:lvl1pPr>
            <a:lvl2pPr marL="457200" indent="0">
              <a:buFontTx/>
              <a:buNone/>
              <a:defRPr>
                <a:solidFill>
                  <a:srgbClr val="000000"/>
                </a:solidFill>
              </a:defRPr>
            </a:lvl2pPr>
            <a:lvl3pPr marL="914400" indent="0">
              <a:buFontTx/>
              <a:buNone/>
              <a:defRPr>
                <a:solidFill>
                  <a:srgbClr val="000000"/>
                </a:solidFill>
              </a:defRPr>
            </a:lvl3pPr>
            <a:lvl4pPr marL="1371600" indent="0">
              <a:buFontTx/>
              <a:buNone/>
              <a:defRPr>
                <a:solidFill>
                  <a:srgbClr val="000000"/>
                </a:solidFill>
              </a:defRPr>
            </a:lvl4pPr>
            <a:lvl5pPr marL="1828800" indent="0">
              <a:buFontTx/>
              <a:buNone/>
              <a:defRPr>
                <a:solidFill>
                  <a:srgbClr val="000000"/>
                </a:solidFill>
              </a:defRPr>
            </a:lvl5pPr>
          </a:lstStyle>
          <a:p>
            <a:pPr lvl="0"/>
            <a:endParaRPr lang="en-US"/>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701040" y="2601275"/>
            <a:ext cx="5071110" cy="649224"/>
          </a:xfrm>
        </p:spPr>
        <p:txBody>
          <a:bodyPr anchor="b" anchorCtr="0">
            <a:normAutofit/>
          </a:bodyPr>
          <a:lstStyle>
            <a:lvl1pPr>
              <a:defRPr sz="4000">
                <a:solidFill>
                  <a:srgbClr val="0068B5"/>
                </a:solidFill>
              </a:defRPr>
            </a:lvl1pPr>
          </a:lstStyle>
          <a:p>
            <a:r>
              <a:rPr lang="en-US"/>
              <a:t>Click to edit title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701040" y="3500374"/>
            <a:ext cx="5071110" cy="758952"/>
          </a:xfrm>
        </p:spPr>
        <p:txBody>
          <a:bodyPr>
            <a:normAutofit/>
          </a:bodyPr>
          <a:lstStyle>
            <a:lvl1pPr marL="0" indent="0">
              <a:buNone/>
              <a:defRPr sz="2000">
                <a:solidFill>
                  <a:schemeClr val="bg1"/>
                </a:solidFill>
                <a:latin typeface="IntelOne Text" panose="020B0503020203020204" pitchFamily="34" charset="0"/>
              </a:defRPr>
            </a:lvl1pPr>
          </a:lstStyle>
          <a:p>
            <a:pPr lvl="0"/>
            <a:r>
              <a:rPr lang="en-US"/>
              <a:t>Click to edit Master text styles</a:t>
            </a:r>
          </a:p>
        </p:txBody>
      </p:sp>
      <p:pic>
        <p:nvPicPr>
          <p:cNvPr id="5" name="Picture 4">
            <a:extLst>
              <a:ext uri="{FF2B5EF4-FFF2-40B4-BE49-F238E27FC236}">
                <a16:creationId xmlns:a16="http://schemas.microsoft.com/office/drawing/2014/main" id="{947FC52A-75A9-DC78-8E94-6D5C601EC50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3622"/>
                    </a14:imgEffect>
                  </a14:imgLayer>
                </a14:imgProps>
              </a:ext>
              <a:ext uri="{28A0092B-C50C-407E-A947-70E740481C1C}">
                <a14:useLocalDpi xmlns:a14="http://schemas.microsoft.com/office/drawing/2010/main" val="0"/>
              </a:ext>
            </a:extLst>
          </a:blip>
          <a:srcRect l="50000"/>
          <a:stretch/>
        </p:blipFill>
        <p:spPr>
          <a:xfrm>
            <a:off x="6096000" y="0"/>
            <a:ext cx="6095307" cy="6858000"/>
          </a:xfrm>
          <a:prstGeom prst="rect">
            <a:avLst/>
          </a:prstGeom>
        </p:spPr>
      </p:pic>
      <p:cxnSp>
        <p:nvCxnSpPr>
          <p:cNvPr id="8" name="Straight Connector 7">
            <a:extLst>
              <a:ext uri="{FF2B5EF4-FFF2-40B4-BE49-F238E27FC236}">
                <a16:creationId xmlns:a16="http://schemas.microsoft.com/office/drawing/2014/main" id="{74AE4572-F7D7-BA9D-56FC-19E4DD09DA92}"/>
              </a:ext>
            </a:extLst>
          </p:cNvPr>
          <p:cNvCxnSpPr>
            <a:cxnSpLocks/>
          </p:cNvCxnSpPr>
          <p:nvPr userDrawn="1"/>
        </p:nvCxnSpPr>
        <p:spPr>
          <a:xfrm>
            <a:off x="6096000" y="-806187"/>
            <a:ext cx="0" cy="8018585"/>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24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Intel Logo">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ADC3596-057F-C25A-F702-B02E10B478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1638" y="2688228"/>
            <a:ext cx="3749252" cy="1520946"/>
          </a:xfrm>
          <a:prstGeom prst="rect">
            <a:avLst/>
          </a:prstGeom>
        </p:spPr>
      </p:pic>
    </p:spTree>
    <p:extLst>
      <p:ext uri="{BB962C8B-B14F-4D97-AF65-F5344CB8AC3E}">
        <p14:creationId xmlns:p14="http://schemas.microsoft.com/office/powerpoint/2010/main" val="327354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Intel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3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3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ECE6BBC-4539-AB24-3D84-4774BCC34160}"/>
              </a:ext>
            </a:extLst>
          </p:cNvPr>
          <p:cNvSpPr/>
          <p:nvPr userDrawn="1"/>
        </p:nvSpPr>
        <p:spPr>
          <a:xfrm>
            <a:off x="106878" y="12068615"/>
            <a:ext cx="12191997" cy="1398003"/>
          </a:xfrm>
          <a:prstGeom prst="rect">
            <a:avLst/>
          </a:prstGeom>
          <a:solidFill>
            <a:srgbClr val="030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6">
            <a:extLst>
              <a:ext uri="{FF2B5EF4-FFF2-40B4-BE49-F238E27FC236}">
                <a16:creationId xmlns:a16="http://schemas.microsoft.com/office/drawing/2014/main" id="{4B2E2D43-56D2-5133-3388-202451BA0F7E}"/>
              </a:ext>
            </a:extLst>
          </p:cNvPr>
          <p:cNvSpPr>
            <a:spLocks noGrp="1"/>
          </p:cNvSpPr>
          <p:nvPr>
            <p:ph type="body" sz="quarter" idx="11" hasCustomPrompt="1"/>
          </p:nvPr>
        </p:nvSpPr>
        <p:spPr>
          <a:xfrm>
            <a:off x="331432" y="12987295"/>
            <a:ext cx="1995077" cy="247650"/>
          </a:xfrm>
          <a:prstGeom prst="rect">
            <a:avLst/>
          </a:prstGeom>
        </p:spPr>
        <p:txBody>
          <a:bodyPr>
            <a:noAutofit/>
          </a:bodyPr>
          <a:lstStyle>
            <a:lvl1pPr marL="0" indent="0">
              <a:buNone/>
              <a:defRPr sz="1300" b="0" i="0" kern="1000" spc="30" baseline="0">
                <a:solidFill>
                  <a:schemeClr val="bg1"/>
                </a:solidFill>
                <a:latin typeface="IntelOne Text Light" panose="020B0403020203020204" pitchFamily="34" charset="77"/>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en-US"/>
              <a:t>intel overview</a:t>
            </a:r>
          </a:p>
        </p:txBody>
      </p:sp>
      <p:cxnSp>
        <p:nvCxnSpPr>
          <p:cNvPr id="18" name="Straight Connector 17">
            <a:extLst>
              <a:ext uri="{FF2B5EF4-FFF2-40B4-BE49-F238E27FC236}">
                <a16:creationId xmlns:a16="http://schemas.microsoft.com/office/drawing/2014/main" id="{422EF39A-09E1-8415-604C-BCDB877120B4}"/>
              </a:ext>
            </a:extLst>
          </p:cNvPr>
          <p:cNvCxnSpPr>
            <a:cxnSpLocks/>
          </p:cNvCxnSpPr>
          <p:nvPr userDrawn="1"/>
        </p:nvCxnSpPr>
        <p:spPr>
          <a:xfrm>
            <a:off x="416595" y="12921507"/>
            <a:ext cx="1010264" cy="0"/>
          </a:xfrm>
          <a:prstGeom prst="line">
            <a:avLst/>
          </a:prstGeom>
          <a:ln w="12700">
            <a:solidFill>
              <a:srgbClr val="EF6366"/>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4D42675-97BE-E3FA-4B0F-91453D0ED5D4}"/>
              </a:ext>
            </a:extLst>
          </p:cNvPr>
          <p:cNvPicPr>
            <a:picLocks noChangeAspect="1"/>
          </p:cNvPicPr>
          <p:nvPr userDrawn="1"/>
        </p:nvPicPr>
        <p:blipFill>
          <a:blip r:embed="rId3"/>
          <a:stretch>
            <a:fillRect/>
          </a:stretch>
        </p:blipFill>
        <p:spPr>
          <a:xfrm>
            <a:off x="11297341" y="12882839"/>
            <a:ext cx="750711" cy="292650"/>
          </a:xfrm>
          <a:prstGeom prst="rect">
            <a:avLst/>
          </a:prstGeom>
        </p:spPr>
      </p:pic>
      <p:sp>
        <p:nvSpPr>
          <p:cNvPr id="4" name="Text Placeholder 3">
            <a:extLst>
              <a:ext uri="{FF2B5EF4-FFF2-40B4-BE49-F238E27FC236}">
                <a16:creationId xmlns:a16="http://schemas.microsoft.com/office/drawing/2014/main" id="{C62ED5A6-F3F0-F0E1-7CE4-39491F4E5FBC}"/>
              </a:ext>
            </a:extLst>
          </p:cNvPr>
          <p:cNvSpPr>
            <a:spLocks noGrp="1"/>
          </p:cNvSpPr>
          <p:nvPr>
            <p:ph type="body" sz="quarter" idx="15" hasCustomPrompt="1"/>
          </p:nvPr>
        </p:nvSpPr>
        <p:spPr>
          <a:xfrm>
            <a:off x="106878" y="12343727"/>
            <a:ext cx="12192000" cy="541058"/>
          </a:xfrm>
          <a:prstGeom prst="rect">
            <a:avLst/>
          </a:prstGeom>
        </p:spPr>
        <p:txBody>
          <a:bodyPr>
            <a:noAutofit/>
          </a:bodyPr>
          <a:lstStyle>
            <a:lvl1pPr marL="0" indent="0" algn="ctr">
              <a:buNone/>
              <a:defRPr sz="2300" b="0" i="0">
                <a:solidFill>
                  <a:schemeClr val="bg1"/>
                </a:solidFill>
                <a:latin typeface="IntelOne Display Regular" panose="020B0503020203020204"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a:t>Total investments to date and planned investments</a:t>
            </a:r>
          </a:p>
        </p:txBody>
      </p:sp>
    </p:spTree>
    <p:extLst>
      <p:ext uri="{BB962C8B-B14F-4D97-AF65-F5344CB8AC3E}">
        <p14:creationId xmlns:p14="http://schemas.microsoft.com/office/powerpoint/2010/main" val="17903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9_Title Slide">
    <p:bg>
      <p:bgPr>
        <a:gradFill>
          <a:gsLst>
            <a:gs pos="0">
              <a:srgbClr val="525252"/>
            </a:gs>
            <a:gs pos="50000">
              <a:srgbClr val="262626"/>
            </a:gs>
            <a:gs pos="100000">
              <a:srgbClr val="000000"/>
            </a:gs>
          </a:gsLst>
          <a:lin ang="135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152-51AF-0944-2DDA-AD45C63F90F1}"/>
              </a:ext>
            </a:extLst>
          </p:cNvPr>
          <p:cNvPicPr>
            <a:picLocks noChangeAspect="1"/>
          </p:cNvPicPr>
          <p:nvPr userDrawn="1"/>
        </p:nvPicPr>
        <p:blipFill>
          <a:blip r:embed="rId2"/>
          <a:stretch>
            <a:fillRect/>
          </a:stretch>
        </p:blipFill>
        <p:spPr>
          <a:xfrm>
            <a:off x="0" y="0"/>
            <a:ext cx="9852660" cy="6858000"/>
          </a:xfrm>
          <a:prstGeom prst="rect">
            <a:avLst/>
          </a:prstGeom>
        </p:spPr>
      </p:pic>
      <p:sp>
        <p:nvSpPr>
          <p:cNvPr id="5" name="Rectangle 4">
            <a:extLst>
              <a:ext uri="{FF2B5EF4-FFF2-40B4-BE49-F238E27FC236}">
                <a16:creationId xmlns:a16="http://schemas.microsoft.com/office/drawing/2014/main" id="{C68166DA-7EB1-D059-5F9E-F53589833176}"/>
              </a:ext>
            </a:extLst>
          </p:cNvPr>
          <p:cNvSpPr/>
          <p:nvPr userDrawn="1"/>
        </p:nvSpPr>
        <p:spPr>
          <a:xfrm>
            <a:off x="4932218" y="0"/>
            <a:ext cx="7259781" cy="6858000"/>
          </a:xfrm>
          <a:prstGeom prst="rect">
            <a:avLst/>
          </a:prstGeom>
          <a:gradFill flip="none" rotWithShape="1">
            <a:gsLst>
              <a:gs pos="45000">
                <a:srgbClr val="000000"/>
              </a:gs>
              <a:gs pos="10000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
            <a:extLst>
              <a:ext uri="{FF2B5EF4-FFF2-40B4-BE49-F238E27FC236}">
                <a16:creationId xmlns:a16="http://schemas.microsoft.com/office/drawing/2014/main" id="{A9E2FD01-F4C9-0762-614F-8E396922D3B1}"/>
              </a:ext>
            </a:extLst>
          </p:cNvPr>
          <p:cNvSpPr>
            <a:spLocks noGrp="1"/>
          </p:cNvSpPr>
          <p:nvPr>
            <p:ph type="body" sz="quarter" idx="10"/>
          </p:nvPr>
        </p:nvSpPr>
        <p:spPr>
          <a:xfrm>
            <a:off x="6738621" y="1211785"/>
            <a:ext cx="3894930" cy="448056"/>
          </a:xfrm>
        </p:spPr>
        <p:txBody>
          <a:bodyPr lIns="0" tIns="0" rIns="0" bIns="0" anchor="b" anchorCtr="0">
            <a:normAutofit/>
          </a:bodyPr>
          <a:lstStyle>
            <a:lvl1pPr marL="0" indent="0">
              <a:buFontTx/>
              <a:buNone/>
              <a:defRPr sz="1400">
                <a:solidFill>
                  <a:srgbClr val="FFFFFF"/>
                </a:solidFill>
                <a:latin typeface="IntelOne Text" panose="020B0503020203020204" pitchFamily="34" charset="0"/>
              </a:defRPr>
            </a:lvl1pPr>
          </a:lstStyle>
          <a:p>
            <a:pPr lvl="0"/>
            <a:r>
              <a:rPr lang="en-US"/>
              <a:t>Click to edit Master text styles</a:t>
            </a:r>
          </a:p>
        </p:txBody>
      </p:sp>
      <p:sp>
        <p:nvSpPr>
          <p:cNvPr id="26" name="Title 1">
            <a:extLst>
              <a:ext uri="{FF2B5EF4-FFF2-40B4-BE49-F238E27FC236}">
                <a16:creationId xmlns:a16="http://schemas.microsoft.com/office/drawing/2014/main" id="{26D40BB5-0FC0-F5CA-6429-C4B6EC568AC9}"/>
              </a:ext>
            </a:extLst>
          </p:cNvPr>
          <p:cNvSpPr>
            <a:spLocks noGrp="1"/>
          </p:cNvSpPr>
          <p:nvPr>
            <p:ph type="ctrTitle" hasCustomPrompt="1"/>
          </p:nvPr>
        </p:nvSpPr>
        <p:spPr>
          <a:xfrm>
            <a:off x="6738621" y="2583180"/>
            <a:ext cx="4810759" cy="1691640"/>
          </a:xfrm>
        </p:spPr>
        <p:txBody>
          <a:bodyPr lIns="0" tIns="0" rIns="0" bIns="0" anchor="b"/>
          <a:lstStyle>
            <a:lvl1pPr algn="l">
              <a:defRPr sz="6000">
                <a:solidFill>
                  <a:srgbClr val="FFFFFF"/>
                </a:solidFill>
                <a:latin typeface="IntelOne Display Light" panose="020B0403020203020204" pitchFamily="34" charset="0"/>
              </a:defRPr>
            </a:lvl1pPr>
          </a:lstStyle>
          <a:p>
            <a:r>
              <a:rPr lang="en-US"/>
              <a:t>Click to edit title style</a:t>
            </a:r>
          </a:p>
        </p:txBody>
      </p:sp>
      <p:sp>
        <p:nvSpPr>
          <p:cNvPr id="27" name="Subtitle 2">
            <a:extLst>
              <a:ext uri="{FF2B5EF4-FFF2-40B4-BE49-F238E27FC236}">
                <a16:creationId xmlns:a16="http://schemas.microsoft.com/office/drawing/2014/main" id="{6C7A0130-0D85-A34D-4D9B-EFCC06312F94}"/>
              </a:ext>
            </a:extLst>
          </p:cNvPr>
          <p:cNvSpPr>
            <a:spLocks noGrp="1"/>
          </p:cNvSpPr>
          <p:nvPr>
            <p:ph type="subTitle" idx="1"/>
          </p:nvPr>
        </p:nvSpPr>
        <p:spPr>
          <a:xfrm>
            <a:off x="6738621" y="4621654"/>
            <a:ext cx="4810759" cy="1490472"/>
          </a:xfrm>
        </p:spPr>
        <p:txBody>
          <a:bodyPr lIns="0" tIns="0" rIns="0" bIns="0">
            <a:normAutofit/>
          </a:bodyPr>
          <a:lstStyle>
            <a:lvl1pPr marL="0" indent="0" algn="l">
              <a:buNone/>
              <a:defRPr sz="1800">
                <a:solidFill>
                  <a:srgbClr val="FFFFFF"/>
                </a:solidFill>
                <a:latin typeface="IntelOne Text"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87080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 Title Cs2">
    <p:bg>
      <p:bgPr>
        <a:solidFill>
          <a:srgbClr val="02112E"/>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87E2F61-8D11-E1B8-045B-F55E1FF1515C}"/>
              </a:ext>
            </a:extLst>
          </p:cNvPr>
          <p:cNvGrpSpPr/>
          <p:nvPr userDrawn="1"/>
        </p:nvGrpSpPr>
        <p:grpSpPr>
          <a:xfrm>
            <a:off x="12324079" y="6381750"/>
            <a:ext cx="2578392" cy="476763"/>
            <a:chOff x="12324079" y="6381750"/>
            <a:chExt cx="2578392" cy="476763"/>
          </a:xfrm>
        </p:grpSpPr>
        <p:sp>
          <p:nvSpPr>
            <p:cNvPr id="34" name="Rectangle 33">
              <a:extLst>
                <a:ext uri="{FF2B5EF4-FFF2-40B4-BE49-F238E27FC236}">
                  <a16:creationId xmlns:a16="http://schemas.microsoft.com/office/drawing/2014/main" id="{379E248E-9A73-AE48-E715-CBA3B03A14A2}"/>
                </a:ext>
              </a:extLst>
            </p:cNvPr>
            <p:cNvSpPr>
              <a:spLocks noChangeArrowheads="1"/>
            </p:cNvSpPr>
            <p:nvPr userDrawn="1"/>
          </p:nvSpPr>
          <p:spPr bwMode="gray">
            <a:xfrm>
              <a:off x="12324082" y="6501186"/>
              <a:ext cx="2578387" cy="357327"/>
            </a:xfrm>
            <a:prstGeom prst="rect">
              <a:avLst/>
            </a:prstGeom>
            <a:noFill/>
            <a:ln>
              <a:noFill/>
            </a:ln>
            <a:effectLst/>
          </p:spPr>
          <p:txBody>
            <a:bodyPr wrap="square" lIns="0" tIns="96000" rIns="0" bIns="9600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77" eaLnBrk="1" fontAlgn="auto" latinLnBrk="0" hangingPunct="1">
                <a:lnSpc>
                  <a:spcPct val="90000"/>
                </a:lnSpc>
                <a:spcBef>
                  <a:spcPct val="20000"/>
                </a:spcBef>
                <a:spcAft>
                  <a:spcPct val="20000"/>
                </a:spcAft>
                <a:buClrTx/>
                <a:buSzTx/>
                <a:buFontTx/>
                <a:buNone/>
                <a:tabLst/>
                <a:defRPr/>
              </a:pPr>
              <a:r>
                <a:rPr kumimoji="0" lang="en-GB" altLang="en-US" sz="1400" b="0" i="0" u="none" strike="noStrike" kern="0" cap="none" spc="0" normalizeH="0" baseline="0" noProof="0">
                  <a:ln>
                    <a:noFill/>
                  </a:ln>
                  <a:solidFill>
                    <a:srgbClr val="FF0000"/>
                  </a:solidFill>
                  <a:effectLst/>
                  <a:uLnTx/>
                  <a:uFillTx/>
                  <a:latin typeface="IntelOne Text" panose="020B0503020203020204" pitchFamily="34" charset="77"/>
                  <a:ea typeface="Intel Clear" panose="020B0604020203020204" pitchFamily="34" charset="0"/>
                  <a:cs typeface="Intel Clear" panose="020B0604020203020204" pitchFamily="34" charset="0"/>
                </a:rPr>
                <a:t>No content below this line</a:t>
              </a:r>
            </a:p>
          </p:txBody>
        </p:sp>
        <p:cxnSp>
          <p:nvCxnSpPr>
            <p:cNvPr id="35" name="Straight Connector 34">
              <a:extLst>
                <a:ext uri="{FF2B5EF4-FFF2-40B4-BE49-F238E27FC236}">
                  <a16:creationId xmlns:a16="http://schemas.microsoft.com/office/drawing/2014/main" id="{58175DD9-E2BA-11CB-139E-67E0A59DD8EC}"/>
                </a:ext>
              </a:extLst>
            </p:cNvPr>
            <p:cNvCxnSpPr>
              <a:cxnSpLocks/>
            </p:cNvCxnSpPr>
            <p:nvPr userDrawn="1"/>
          </p:nvCxnSpPr>
          <p:spPr bwMode="gray">
            <a:xfrm flipH="1">
              <a:off x="12324079" y="6381750"/>
              <a:ext cx="2578392" cy="0"/>
            </a:xfrm>
            <a:prstGeom prst="line">
              <a:avLst/>
            </a:prstGeom>
            <a:noFill/>
            <a:ln w="12700" cap="flat" cmpd="sng" algn="ctr">
              <a:solidFill>
                <a:srgbClr val="FF0000"/>
              </a:solidFill>
              <a:prstDash val="solid"/>
              <a:miter lim="800000"/>
            </a:ln>
            <a:effectLst/>
          </p:spPr>
        </p:cxnSp>
        <p:cxnSp>
          <p:nvCxnSpPr>
            <p:cNvPr id="36" name="Straight Arrow Connector 35">
              <a:extLst>
                <a:ext uri="{FF2B5EF4-FFF2-40B4-BE49-F238E27FC236}">
                  <a16:creationId xmlns:a16="http://schemas.microsoft.com/office/drawing/2014/main" id="{F34ADF45-DA65-D7AD-C34B-FDB36A3AC7F2}"/>
                </a:ext>
              </a:extLst>
            </p:cNvPr>
            <p:cNvCxnSpPr>
              <a:cxnSpLocks/>
            </p:cNvCxnSpPr>
            <p:nvPr userDrawn="1"/>
          </p:nvCxnSpPr>
          <p:spPr bwMode="gray">
            <a:xfrm flipV="1">
              <a:off x="12564725" y="6457950"/>
              <a:ext cx="0" cy="27809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6A4A2634-E86B-DE57-C490-5B13D117A80A}"/>
              </a:ext>
            </a:extLst>
          </p:cNvPr>
          <p:cNvSpPr>
            <a:spLocks noGrp="1"/>
          </p:cNvSpPr>
          <p:nvPr>
            <p:ph type="ftr" sz="quarter" idx="11"/>
          </p:nvPr>
        </p:nvSpPr>
        <p:spPr>
          <a:xfrm>
            <a:off x="4038600" y="6356350"/>
            <a:ext cx="4114800" cy="365125"/>
          </a:xfrm>
          <a:prstGeom prst="rect">
            <a:avLst/>
          </a:prstGeom>
        </p:spPr>
        <p:txBody>
          <a:bodyPr/>
          <a:lstStyle/>
          <a:p>
            <a:r>
              <a:rPr lang="en-GB"/>
              <a:t>Intel Tech Tour: Meteor Lake</a:t>
            </a:r>
          </a:p>
        </p:txBody>
      </p:sp>
      <p:sp>
        <p:nvSpPr>
          <p:cNvPr id="23" name="Title 22">
            <a:extLst>
              <a:ext uri="{FF2B5EF4-FFF2-40B4-BE49-F238E27FC236}">
                <a16:creationId xmlns:a16="http://schemas.microsoft.com/office/drawing/2014/main" id="{109F9F22-310A-033F-0FBB-A7227D7D0BAC}"/>
              </a:ext>
            </a:extLst>
          </p:cNvPr>
          <p:cNvSpPr>
            <a:spLocks noGrp="1"/>
          </p:cNvSpPr>
          <p:nvPr>
            <p:ph type="title"/>
          </p:nvPr>
        </p:nvSpPr>
        <p:spPr/>
        <p:txBody>
          <a:bodyPr/>
          <a:lstStyle>
            <a:lvl1pPr>
              <a:defRPr>
                <a:solidFill>
                  <a:srgbClr val="E9E9E9"/>
                </a:solidFill>
              </a:defRPr>
            </a:lvl1pPr>
          </a:lstStyle>
          <a:p>
            <a:r>
              <a:rPr lang="en-GB"/>
              <a:t>Click to edit Master title style</a:t>
            </a:r>
            <a:endParaRPr lang="en-NL"/>
          </a:p>
        </p:txBody>
      </p:sp>
      <p:sp>
        <p:nvSpPr>
          <p:cNvPr id="24" name="Text Placeholder 4">
            <a:extLst>
              <a:ext uri="{FF2B5EF4-FFF2-40B4-BE49-F238E27FC236}">
                <a16:creationId xmlns:a16="http://schemas.microsoft.com/office/drawing/2014/main" id="{13360B7C-600B-EC62-DC5E-1FCA0B11AF68}"/>
              </a:ext>
            </a:extLst>
          </p:cNvPr>
          <p:cNvSpPr>
            <a:spLocks noGrp="1"/>
          </p:cNvSpPr>
          <p:nvPr>
            <p:ph type="body" sz="quarter" idx="10" hasCustomPrompt="1"/>
          </p:nvPr>
        </p:nvSpPr>
        <p:spPr>
          <a:xfrm>
            <a:off x="479425" y="1186977"/>
            <a:ext cx="10945814" cy="489436"/>
          </a:xfrm>
          <a:prstGeom prst="rect">
            <a:avLst/>
          </a:prstGeom>
        </p:spPr>
        <p:txBody>
          <a:bodyPr>
            <a:noAutofit/>
          </a:bodyPr>
          <a:lstStyle>
            <a:lvl1pPr marL="0" indent="0">
              <a:buFontTx/>
              <a:buNone/>
              <a:defRPr sz="2000" b="0" i="0">
                <a:solidFill>
                  <a:srgbClr val="E9E9E9"/>
                </a:solidFill>
                <a:latin typeface="IntelOne Display Light" panose="020B0403020203020204" pitchFamily="34" charset="77"/>
              </a:defRPr>
            </a:lvl1pPr>
          </a:lstStyle>
          <a:p>
            <a:pPr lvl="0"/>
            <a:r>
              <a:rPr lang="en-US"/>
              <a:t>Click to edit text styles</a:t>
            </a:r>
          </a:p>
        </p:txBody>
      </p:sp>
      <p:grpSp>
        <p:nvGrpSpPr>
          <p:cNvPr id="63" name="Group 62">
            <a:extLst>
              <a:ext uri="{FF2B5EF4-FFF2-40B4-BE49-F238E27FC236}">
                <a16:creationId xmlns:a16="http://schemas.microsoft.com/office/drawing/2014/main" id="{5D20635D-F9F4-A5FD-74DA-EEBF5DE905B8}"/>
              </a:ext>
            </a:extLst>
          </p:cNvPr>
          <p:cNvGrpSpPr/>
          <p:nvPr userDrawn="1"/>
        </p:nvGrpSpPr>
        <p:grpSpPr>
          <a:xfrm>
            <a:off x="-2674963" y="6068348"/>
            <a:ext cx="2578392" cy="726773"/>
            <a:chOff x="-2674963" y="6068348"/>
            <a:chExt cx="2578392" cy="726773"/>
          </a:xfrm>
        </p:grpSpPr>
        <p:sp>
          <p:nvSpPr>
            <p:cNvPr id="64" name="Rectangle 63">
              <a:extLst>
                <a:ext uri="{FF2B5EF4-FFF2-40B4-BE49-F238E27FC236}">
                  <a16:creationId xmlns:a16="http://schemas.microsoft.com/office/drawing/2014/main" id="{342682C3-5CD6-FF4D-EBAD-EFB78AEB4EE8}"/>
                </a:ext>
              </a:extLst>
            </p:cNvPr>
            <p:cNvSpPr>
              <a:spLocks noChangeArrowheads="1"/>
            </p:cNvSpPr>
            <p:nvPr userDrawn="1"/>
          </p:nvSpPr>
          <p:spPr bwMode="gray">
            <a:xfrm flipH="1">
              <a:off x="-2674963" y="6155682"/>
              <a:ext cx="2578392" cy="639439"/>
            </a:xfrm>
            <a:prstGeom prst="rect">
              <a:avLst/>
            </a:prstGeom>
            <a:noFill/>
            <a:ln>
              <a:noFill/>
            </a:ln>
            <a:effectLst/>
          </p:spPr>
          <p:txBody>
            <a:bodyPr wrap="square" lIns="0" tIns="96000" rIns="96000" bIns="9600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600"/>
                </a:spcBef>
                <a:spcAft>
                  <a:spcPts val="0"/>
                </a:spcAft>
                <a:buClrTx/>
                <a:buSzTx/>
                <a:buFontTx/>
                <a:buNone/>
                <a:tabLst/>
                <a:defRPr/>
              </a:pPr>
              <a:r>
                <a:rPr kumimoji="0" lang="en-GB" altLang="en-US" sz="1600" b="0" i="0" u="none" strike="noStrike" kern="0" cap="none" spc="0" normalizeH="0" baseline="0" noProof="0">
                  <a:ln>
                    <a:noFill/>
                  </a:ln>
                  <a:solidFill>
                    <a:srgbClr val="747474"/>
                  </a:solidFill>
                  <a:effectLst/>
                  <a:uLnTx/>
                  <a:uFillTx/>
                  <a:latin typeface="+mj-lt"/>
                  <a:ea typeface="Intel Clear" panose="020B0604020203020204" pitchFamily="34" charset="0"/>
                  <a:cs typeface="Intel Clear" panose="020B0604020203020204" pitchFamily="34" charset="0"/>
                </a:rPr>
                <a:t>Insert footer </a:t>
              </a:r>
            </a:p>
            <a:p>
              <a:pPr marL="122764" marR="0" lvl="0" indent="-122764" defTabSz="914377" eaLnBrk="1" fontAlgn="auto" latinLnBrk="0" hangingPunct="1">
                <a:lnSpc>
                  <a:spcPct val="90000"/>
                </a:lnSpc>
                <a:spcBef>
                  <a:spcPts val="0"/>
                </a:spcBef>
                <a:spcAft>
                  <a:spcPts val="0"/>
                </a:spcAft>
                <a:buClrTx/>
                <a:buSzTx/>
                <a:buFont typeface="+mj-lt"/>
                <a:buAutoNum type="arabicPeriod"/>
                <a:tabLst/>
                <a:defRPr/>
              </a:pPr>
              <a:r>
                <a:rPr kumimoji="0" lang="en-GB" altLang="en-US" sz="900" b="0" i="0" u="none" strike="noStrike" kern="0" cap="none" spc="0" normalizeH="0" baseline="0" noProof="0">
                  <a:ln>
                    <a:noFill/>
                  </a:ln>
                  <a:solidFill>
                    <a:srgbClr val="747474"/>
                  </a:solidFill>
                  <a:effectLst/>
                  <a:uLnTx/>
                  <a:uFillTx/>
                  <a:latin typeface="IntelOne Text Light" panose="020B0403020203020204" pitchFamily="34" charset="77"/>
                  <a:ea typeface="Intel Clear" panose="020B0604020203020204" pitchFamily="34" charset="0"/>
                  <a:cs typeface="Intel Clear" panose="020B0604020203020204" pitchFamily="34" charset="0"/>
                </a:rPr>
                <a:t>Go to tab ‘insert’ </a:t>
              </a:r>
            </a:p>
            <a:p>
              <a:pPr marL="122764" marR="0" lvl="0" indent="-122764" defTabSz="914377" eaLnBrk="1" fontAlgn="auto" latinLnBrk="0" hangingPunct="1">
                <a:lnSpc>
                  <a:spcPct val="90000"/>
                </a:lnSpc>
                <a:spcBef>
                  <a:spcPts val="0"/>
                </a:spcBef>
                <a:spcAft>
                  <a:spcPts val="0"/>
                </a:spcAft>
                <a:buClrTx/>
                <a:buSzTx/>
                <a:buFont typeface="+mj-lt"/>
                <a:buAutoNum type="arabicPeriod"/>
                <a:tabLst/>
                <a:defRPr/>
              </a:pPr>
              <a:r>
                <a:rPr kumimoji="0" lang="en-GB" altLang="en-US" sz="900" b="0" i="0" u="none" strike="noStrike" kern="0" cap="none" spc="0" normalizeH="0" baseline="0" noProof="0">
                  <a:ln>
                    <a:noFill/>
                  </a:ln>
                  <a:solidFill>
                    <a:srgbClr val="747474"/>
                  </a:solidFill>
                  <a:effectLst/>
                  <a:uLnTx/>
                  <a:uFillTx/>
                  <a:latin typeface="IntelOne Text Light" panose="020B0403020203020204" pitchFamily="34" charset="77"/>
                  <a:ea typeface="Intel Clear" panose="020B0604020203020204" pitchFamily="34" charset="0"/>
                  <a:cs typeface="Intel Clear" panose="020B0604020203020204" pitchFamily="34" charset="0"/>
                </a:rPr>
                <a:t>Select ‘Header &amp; Footer’</a:t>
              </a:r>
            </a:p>
            <a:p>
              <a:pPr marL="122764" marR="0" lvl="0" indent="-122764" defTabSz="914377" eaLnBrk="1" fontAlgn="auto" latinLnBrk="0" hangingPunct="1">
                <a:lnSpc>
                  <a:spcPct val="90000"/>
                </a:lnSpc>
                <a:spcBef>
                  <a:spcPts val="0"/>
                </a:spcBef>
                <a:spcAft>
                  <a:spcPts val="0"/>
                </a:spcAft>
                <a:buClrTx/>
                <a:buSzTx/>
                <a:buFont typeface="+mj-lt"/>
                <a:buAutoNum type="arabicPeriod"/>
                <a:tabLst/>
                <a:defRPr/>
              </a:pPr>
              <a:r>
                <a:rPr kumimoji="0" lang="en-GB" altLang="en-US" sz="900" b="0" i="0" u="none" strike="noStrike" kern="0" cap="none" spc="0" normalizeH="0" baseline="0" noProof="0">
                  <a:ln>
                    <a:noFill/>
                  </a:ln>
                  <a:solidFill>
                    <a:srgbClr val="747474"/>
                  </a:solidFill>
                  <a:effectLst/>
                  <a:uLnTx/>
                  <a:uFillTx/>
                  <a:latin typeface="IntelOne Text Light" panose="020B0403020203020204" pitchFamily="34" charset="77"/>
                  <a:ea typeface="Intel Clear" panose="020B0604020203020204" pitchFamily="34" charset="0"/>
                  <a:cs typeface="Intel Clear" panose="020B0604020203020204" pitchFamily="34" charset="0"/>
                </a:rPr>
                <a:t>Insert your text and click ‘Apply to all’</a:t>
              </a:r>
              <a:endParaRPr kumimoji="0" lang="en-GB" altLang="en-US" sz="1050" b="0" i="0" u="none" strike="noStrike" kern="0" cap="none" spc="0" normalizeH="0" baseline="0" noProof="0">
                <a:ln>
                  <a:noFill/>
                </a:ln>
                <a:solidFill>
                  <a:srgbClr val="747474"/>
                </a:solidFill>
                <a:effectLst/>
                <a:uLnTx/>
                <a:uFillTx/>
                <a:latin typeface="IntelOne Text Light" panose="020B0403020203020204" pitchFamily="34" charset="77"/>
                <a:ea typeface="Intel Clear" panose="020B0604020203020204" pitchFamily="34" charset="0"/>
                <a:cs typeface="Intel Clear" panose="020B0604020203020204" pitchFamily="34" charset="0"/>
              </a:endParaRPr>
            </a:p>
          </p:txBody>
        </p:sp>
        <p:cxnSp>
          <p:nvCxnSpPr>
            <p:cNvPr id="65" name="Straight Connector 64">
              <a:extLst>
                <a:ext uri="{FF2B5EF4-FFF2-40B4-BE49-F238E27FC236}">
                  <a16:creationId xmlns:a16="http://schemas.microsoft.com/office/drawing/2014/main" id="{3A705BF9-BC39-80BC-94FC-B464C5A3F43E}"/>
                </a:ext>
              </a:extLst>
            </p:cNvPr>
            <p:cNvCxnSpPr>
              <a:cxnSpLocks/>
            </p:cNvCxnSpPr>
            <p:nvPr userDrawn="1"/>
          </p:nvCxnSpPr>
          <p:spPr bwMode="gray">
            <a:xfrm flipH="1">
              <a:off x="-2674963" y="6068348"/>
              <a:ext cx="2529837" cy="0"/>
            </a:xfrm>
            <a:prstGeom prst="line">
              <a:avLst/>
            </a:prstGeom>
            <a:noFill/>
            <a:ln w="6350" cap="flat" cmpd="sng" algn="ctr">
              <a:solidFill>
                <a:srgbClr val="747474"/>
              </a:solidFill>
              <a:prstDash val="dash"/>
              <a:miter lim="800000"/>
            </a:ln>
            <a:effectLst/>
          </p:spPr>
        </p:cxnSp>
      </p:grpSp>
      <p:sp>
        <p:nvSpPr>
          <p:cNvPr id="2" name="Slide Number Placeholder 5">
            <a:extLst>
              <a:ext uri="{FF2B5EF4-FFF2-40B4-BE49-F238E27FC236}">
                <a16:creationId xmlns:a16="http://schemas.microsoft.com/office/drawing/2014/main" id="{1DB600EF-3FE1-9488-702A-6A0341A81935}"/>
              </a:ext>
            </a:extLst>
          </p:cNvPr>
          <p:cNvSpPr>
            <a:spLocks noGrp="1"/>
          </p:cNvSpPr>
          <p:nvPr>
            <p:ph type="sldNum" sz="quarter" idx="12"/>
          </p:nvPr>
        </p:nvSpPr>
        <p:spPr>
          <a:xfrm>
            <a:off x="11734800" y="6400800"/>
            <a:ext cx="457200" cy="457200"/>
          </a:xfrm>
          <a:prstGeom prst="rect">
            <a:avLst/>
          </a:prstGeom>
          <a:solidFill>
            <a:srgbClr val="808080"/>
          </a:solidFill>
        </p:spPr>
        <p:txBody>
          <a:bodyPr/>
          <a:lstStyle>
            <a:lvl1pPr>
              <a:defRPr>
                <a:solidFill>
                  <a:srgbClr val="E9E9E9"/>
                </a:solidFill>
              </a:defRPr>
            </a:lvl1pPr>
          </a:lstStyle>
          <a:p>
            <a:fld id="{2C387426-3E3D-1147-8365-BF949FCD81FA}" type="slidenum">
              <a:rPr lang="en-NL" smtClean="0"/>
              <a:pPr/>
              <a:t>‹#›</a:t>
            </a:fld>
            <a:endParaRPr lang="en-NL"/>
          </a:p>
        </p:txBody>
      </p:sp>
      <p:grpSp>
        <p:nvGrpSpPr>
          <p:cNvPr id="4" name="Group 3">
            <a:extLst>
              <a:ext uri="{FF2B5EF4-FFF2-40B4-BE49-F238E27FC236}">
                <a16:creationId xmlns:a16="http://schemas.microsoft.com/office/drawing/2014/main" id="{5D9DDF39-AAA8-7AEE-8F1C-723E2B260EAE}"/>
              </a:ext>
            </a:extLst>
          </p:cNvPr>
          <p:cNvGrpSpPr/>
          <p:nvPr userDrawn="1"/>
        </p:nvGrpSpPr>
        <p:grpSpPr>
          <a:xfrm>
            <a:off x="12320912" y="0"/>
            <a:ext cx="2578392" cy="3460644"/>
            <a:chOff x="12320912" y="2446163"/>
            <a:chExt cx="2578392" cy="3460644"/>
          </a:xfrm>
        </p:grpSpPr>
        <p:sp>
          <p:nvSpPr>
            <p:cNvPr id="5" name="Rectangle 4">
              <a:extLst>
                <a:ext uri="{FF2B5EF4-FFF2-40B4-BE49-F238E27FC236}">
                  <a16:creationId xmlns:a16="http://schemas.microsoft.com/office/drawing/2014/main" id="{5432003A-2981-BCE6-17A7-614B99A55764}"/>
                </a:ext>
              </a:extLst>
            </p:cNvPr>
            <p:cNvSpPr/>
            <p:nvPr userDrawn="1"/>
          </p:nvSpPr>
          <p:spPr>
            <a:xfrm>
              <a:off x="12320912" y="2944918"/>
              <a:ext cx="433731" cy="433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 Placeholder 1">
              <a:extLst>
                <a:ext uri="{FF2B5EF4-FFF2-40B4-BE49-F238E27FC236}">
                  <a16:creationId xmlns:a16="http://schemas.microsoft.com/office/drawing/2014/main" id="{46CCDC07-EA35-7A55-65E7-A0AA242AB001}"/>
                </a:ext>
              </a:extLst>
            </p:cNvPr>
            <p:cNvSpPr txBox="1">
              <a:spLocks/>
            </p:cNvSpPr>
            <p:nvPr userDrawn="1"/>
          </p:nvSpPr>
          <p:spPr>
            <a:xfrm>
              <a:off x="12754644" y="2944918"/>
              <a:ext cx="2144660" cy="433731"/>
            </a:xfrm>
            <a:prstGeom prst="rect">
              <a:avLst/>
            </a:prstGeom>
          </p:spPr>
          <p:txBody>
            <a:bodyPr lIns="144000" tIns="144000" rIns="144000" bIns="144000" anchor="ct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100">
                  <a:solidFill>
                    <a:srgbClr val="747474"/>
                  </a:solidFill>
                  <a:effectLst/>
                  <a:latin typeface="IntelOne Display Light" panose="020B0403020203020204" pitchFamily="34" charset="77"/>
                </a:rPr>
                <a:t>Core 1 : Carbon </a:t>
              </a:r>
              <a:r>
                <a:rPr lang="en-GB" sz="900">
                  <a:solidFill>
                    <a:srgbClr val="747474"/>
                  </a:solidFill>
                  <a:effectLst/>
                  <a:latin typeface="IntelOne Display Light" panose="020B0403020203020204" pitchFamily="34" charset="77"/>
                </a:rPr>
                <a:t>Shade 2</a:t>
              </a:r>
              <a:endParaRPr lang="en-GB" sz="900">
                <a:solidFill>
                  <a:schemeClr val="tx1">
                    <a:lumMod val="60000"/>
                    <a:lumOff val="40000"/>
                  </a:schemeClr>
                </a:solidFill>
                <a:effectLst/>
                <a:latin typeface="IntelOne Display Light" panose="020B0403020203020204" pitchFamily="34" charset="77"/>
              </a:endParaRPr>
            </a:p>
            <a:p>
              <a:pPr marL="0" indent="0">
                <a:lnSpc>
                  <a:spcPct val="100000"/>
                </a:lnSpc>
                <a:spcBef>
                  <a:spcPts val="0"/>
                </a:spcBef>
                <a:buNone/>
              </a:pPr>
              <a:r>
                <a:rPr lang="en-GB" sz="800">
                  <a:solidFill>
                    <a:schemeClr val="tx1">
                      <a:lumMod val="60000"/>
                      <a:lumOff val="40000"/>
                    </a:schemeClr>
                  </a:solidFill>
                  <a:latin typeface="IntelOne Text" panose="020B0503020203020204" pitchFamily="34" charset="77"/>
                </a:rPr>
                <a:t>RGB  24/24/24</a:t>
              </a:r>
            </a:p>
          </p:txBody>
        </p:sp>
        <p:grpSp>
          <p:nvGrpSpPr>
            <p:cNvPr id="7" name="Group 6">
              <a:extLst>
                <a:ext uri="{FF2B5EF4-FFF2-40B4-BE49-F238E27FC236}">
                  <a16:creationId xmlns:a16="http://schemas.microsoft.com/office/drawing/2014/main" id="{BC454FAF-DDE5-5A60-1B32-785786AE09AC}"/>
                </a:ext>
              </a:extLst>
            </p:cNvPr>
            <p:cNvGrpSpPr/>
            <p:nvPr userDrawn="1"/>
          </p:nvGrpSpPr>
          <p:grpSpPr>
            <a:xfrm>
              <a:off x="12320912" y="2446163"/>
              <a:ext cx="2578392" cy="358865"/>
              <a:chOff x="12320912" y="2452326"/>
              <a:chExt cx="2578392" cy="358865"/>
            </a:xfrm>
          </p:grpSpPr>
          <p:sp>
            <p:nvSpPr>
              <p:cNvPr id="18" name="Rectangle 17">
                <a:extLst>
                  <a:ext uri="{FF2B5EF4-FFF2-40B4-BE49-F238E27FC236}">
                    <a16:creationId xmlns:a16="http://schemas.microsoft.com/office/drawing/2014/main" id="{0F262D9B-6715-7F28-76B0-CB077B081481}"/>
                  </a:ext>
                </a:extLst>
              </p:cNvPr>
              <p:cNvSpPr/>
              <p:nvPr userDrawn="1"/>
            </p:nvSpPr>
            <p:spPr bwMode="gray">
              <a:xfrm>
                <a:off x="12320912" y="2560381"/>
                <a:ext cx="1753840" cy="25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a:ln>
                      <a:noFill/>
                    </a:ln>
                    <a:solidFill>
                      <a:srgbClr val="747474"/>
                    </a:solidFill>
                    <a:effectLst/>
                    <a:uLnTx/>
                    <a:uFillTx/>
                    <a:latin typeface="+mj-lt"/>
                    <a:ea typeface="Intel Clear" panose="020B0604020203020204" pitchFamily="34" charset="0"/>
                    <a:cs typeface="Intel Clear" panose="020B0604020203020204" pitchFamily="34" charset="0"/>
                  </a:rPr>
                  <a:t>Colors</a:t>
                </a:r>
              </a:p>
            </p:txBody>
          </p:sp>
          <p:cxnSp>
            <p:nvCxnSpPr>
              <p:cNvPr id="19" name="Straight Connector 18">
                <a:extLst>
                  <a:ext uri="{FF2B5EF4-FFF2-40B4-BE49-F238E27FC236}">
                    <a16:creationId xmlns:a16="http://schemas.microsoft.com/office/drawing/2014/main" id="{7E16BDF8-CC19-EAC1-80AD-17705E3C310B}"/>
                  </a:ext>
                </a:extLst>
              </p:cNvPr>
              <p:cNvCxnSpPr>
                <a:cxnSpLocks/>
              </p:cNvCxnSpPr>
              <p:nvPr userDrawn="1"/>
            </p:nvCxnSpPr>
            <p:spPr bwMode="gray">
              <a:xfrm flipH="1">
                <a:off x="12320912" y="2452326"/>
                <a:ext cx="2578392" cy="0"/>
              </a:xfrm>
              <a:prstGeom prst="line">
                <a:avLst/>
              </a:prstGeom>
              <a:noFill/>
              <a:ln w="6350" cap="flat" cmpd="sng" algn="ctr">
                <a:solidFill>
                  <a:srgbClr val="747474"/>
                </a:solidFill>
                <a:prstDash val="dash"/>
                <a:miter lim="800000"/>
              </a:ln>
              <a:effectLst/>
            </p:spPr>
          </p:cxnSp>
        </p:grpSp>
        <p:sp>
          <p:nvSpPr>
            <p:cNvPr id="8" name="Rectangle 7">
              <a:extLst>
                <a:ext uri="{FF2B5EF4-FFF2-40B4-BE49-F238E27FC236}">
                  <a16:creationId xmlns:a16="http://schemas.microsoft.com/office/drawing/2014/main" id="{BA16A9BD-1DC2-AC47-F6E4-1BF5E03CDF62}"/>
                </a:ext>
              </a:extLst>
            </p:cNvPr>
            <p:cNvSpPr/>
            <p:nvPr userDrawn="1"/>
          </p:nvSpPr>
          <p:spPr>
            <a:xfrm>
              <a:off x="12320912" y="3375838"/>
              <a:ext cx="433731" cy="433731"/>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00C7FD"/>
                </a:solidFill>
              </a:endParaRPr>
            </a:p>
          </p:txBody>
        </p:sp>
        <p:sp>
          <p:nvSpPr>
            <p:cNvPr id="9" name="Text Placeholder 1">
              <a:extLst>
                <a:ext uri="{FF2B5EF4-FFF2-40B4-BE49-F238E27FC236}">
                  <a16:creationId xmlns:a16="http://schemas.microsoft.com/office/drawing/2014/main" id="{12CB2172-B2FE-B406-44A8-0E479EDE29C6}"/>
                </a:ext>
              </a:extLst>
            </p:cNvPr>
            <p:cNvSpPr txBox="1">
              <a:spLocks/>
            </p:cNvSpPr>
            <p:nvPr userDrawn="1"/>
          </p:nvSpPr>
          <p:spPr>
            <a:xfrm>
              <a:off x="12754644" y="3375838"/>
              <a:ext cx="2144660" cy="433731"/>
            </a:xfrm>
            <a:prstGeom prst="rect">
              <a:avLst/>
            </a:prstGeom>
          </p:spPr>
          <p:txBody>
            <a:bodyPr lIns="144000" tIns="144000" rIns="144000" bIns="144000" anchor="ct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100">
                  <a:solidFill>
                    <a:schemeClr val="tx1">
                      <a:lumMod val="60000"/>
                      <a:lumOff val="40000"/>
                    </a:schemeClr>
                  </a:solidFill>
                  <a:effectLst/>
                  <a:latin typeface="IntelOne Display Light" panose="020B0403020203020204" pitchFamily="34" charset="77"/>
                </a:rPr>
                <a:t>Core 2: Carbon </a:t>
              </a:r>
              <a:r>
                <a:rPr lang="en-GB" sz="900" b="0" i="0" kern="1200">
                  <a:solidFill>
                    <a:srgbClr val="747474"/>
                  </a:solidFill>
                  <a:effectLst/>
                  <a:latin typeface="IntelOne Display Light" panose="020B0403020203020204" pitchFamily="34" charset="77"/>
                  <a:ea typeface="+mn-ea"/>
                  <a:cs typeface="+mn-cs"/>
                </a:rPr>
                <a:t>Tint 2</a:t>
              </a:r>
            </a:p>
            <a:p>
              <a:pPr marL="0" indent="0">
                <a:lnSpc>
                  <a:spcPct val="100000"/>
                </a:lnSpc>
                <a:spcBef>
                  <a:spcPts val="0"/>
                </a:spcBef>
                <a:buNone/>
              </a:pPr>
              <a:r>
                <a:rPr lang="en-GB" sz="800">
                  <a:solidFill>
                    <a:schemeClr val="tx1">
                      <a:lumMod val="60000"/>
                      <a:lumOff val="40000"/>
                    </a:schemeClr>
                  </a:solidFill>
                  <a:latin typeface="IntelOne Text" panose="020B0503020203020204" pitchFamily="34" charset="77"/>
                </a:rPr>
                <a:t>RGB  174/174/174</a:t>
              </a:r>
            </a:p>
          </p:txBody>
        </p:sp>
        <p:sp>
          <p:nvSpPr>
            <p:cNvPr id="10" name="Rectangle 9">
              <a:extLst>
                <a:ext uri="{FF2B5EF4-FFF2-40B4-BE49-F238E27FC236}">
                  <a16:creationId xmlns:a16="http://schemas.microsoft.com/office/drawing/2014/main" id="{F9CCD3B6-7BB4-8D79-72ED-B43FC79FB4C9}"/>
                </a:ext>
              </a:extLst>
            </p:cNvPr>
            <p:cNvSpPr/>
            <p:nvPr userDrawn="1"/>
          </p:nvSpPr>
          <p:spPr>
            <a:xfrm>
              <a:off x="12320912" y="3992060"/>
              <a:ext cx="433731" cy="433731"/>
            </a:xfrm>
            <a:prstGeom prst="rect">
              <a:avLst/>
            </a:prstGeom>
            <a:solidFill>
              <a:srgbClr val="000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 Placeholder 1">
              <a:extLst>
                <a:ext uri="{FF2B5EF4-FFF2-40B4-BE49-F238E27FC236}">
                  <a16:creationId xmlns:a16="http://schemas.microsoft.com/office/drawing/2014/main" id="{0122E328-1609-E9FA-01EE-9579D0E43BF4}"/>
                </a:ext>
              </a:extLst>
            </p:cNvPr>
            <p:cNvSpPr txBox="1">
              <a:spLocks/>
            </p:cNvSpPr>
            <p:nvPr userDrawn="1"/>
          </p:nvSpPr>
          <p:spPr>
            <a:xfrm>
              <a:off x="12754644" y="3992060"/>
              <a:ext cx="2144660" cy="433731"/>
            </a:xfrm>
            <a:prstGeom prst="rect">
              <a:avLst/>
            </a:prstGeom>
          </p:spPr>
          <p:txBody>
            <a:bodyPr lIns="144000" tIns="144000" rIns="144000" bIns="144000" anchor="ct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100">
                  <a:solidFill>
                    <a:srgbClr val="747474"/>
                  </a:solidFill>
                  <a:effectLst/>
                  <a:latin typeface="IntelOne Display Light" panose="020B0403020203020204" pitchFamily="34" charset="77"/>
                </a:rPr>
                <a:t>Secondary: Cobalt </a:t>
              </a:r>
              <a:r>
                <a:rPr lang="en-GB" sz="900">
                  <a:solidFill>
                    <a:srgbClr val="747474"/>
                  </a:solidFill>
                  <a:effectLst/>
                  <a:latin typeface="IntelOne Display Light" panose="020B0403020203020204" pitchFamily="34" charset="77"/>
                </a:rPr>
                <a:t>Shade 2</a:t>
              </a:r>
              <a:endParaRPr lang="en-GB" sz="900">
                <a:solidFill>
                  <a:schemeClr val="tx1">
                    <a:lumMod val="60000"/>
                    <a:lumOff val="40000"/>
                  </a:schemeClr>
                </a:solidFill>
                <a:effectLst/>
                <a:latin typeface="IntelOne Display Light" panose="020B0403020203020204" pitchFamily="34" charset="77"/>
              </a:endParaRPr>
            </a:p>
            <a:p>
              <a:pPr marL="0" indent="0">
                <a:lnSpc>
                  <a:spcPct val="100000"/>
                </a:lnSpc>
                <a:spcBef>
                  <a:spcPts val="0"/>
                </a:spcBef>
                <a:buNone/>
              </a:pPr>
              <a:r>
                <a:rPr lang="en-GB" sz="800">
                  <a:solidFill>
                    <a:schemeClr val="tx1">
                      <a:lumMod val="60000"/>
                      <a:lumOff val="40000"/>
                    </a:schemeClr>
                  </a:solidFill>
                  <a:latin typeface="IntelOne Text" panose="020B0503020203020204" pitchFamily="34" charset="77"/>
                </a:rPr>
                <a:t>RGB  0/8/100</a:t>
              </a:r>
            </a:p>
          </p:txBody>
        </p:sp>
        <p:sp>
          <p:nvSpPr>
            <p:cNvPr id="12" name="Rectangle 11">
              <a:extLst>
                <a:ext uri="{FF2B5EF4-FFF2-40B4-BE49-F238E27FC236}">
                  <a16:creationId xmlns:a16="http://schemas.microsoft.com/office/drawing/2014/main" id="{8C2C932A-9685-01CA-35DA-508D53C3CE81}"/>
                </a:ext>
              </a:extLst>
            </p:cNvPr>
            <p:cNvSpPr/>
            <p:nvPr userDrawn="1"/>
          </p:nvSpPr>
          <p:spPr>
            <a:xfrm>
              <a:off x="12320912" y="4422980"/>
              <a:ext cx="433731" cy="433731"/>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00C7FD"/>
                </a:solidFill>
              </a:endParaRPr>
            </a:p>
          </p:txBody>
        </p:sp>
        <p:sp>
          <p:nvSpPr>
            <p:cNvPr id="13" name="Text Placeholder 1">
              <a:extLst>
                <a:ext uri="{FF2B5EF4-FFF2-40B4-BE49-F238E27FC236}">
                  <a16:creationId xmlns:a16="http://schemas.microsoft.com/office/drawing/2014/main" id="{0B8B0EFB-F288-48A5-4B35-3FA566DE4709}"/>
                </a:ext>
              </a:extLst>
            </p:cNvPr>
            <p:cNvSpPr txBox="1">
              <a:spLocks/>
            </p:cNvSpPr>
            <p:nvPr userDrawn="1"/>
          </p:nvSpPr>
          <p:spPr>
            <a:xfrm>
              <a:off x="12754644" y="4422980"/>
              <a:ext cx="2144660" cy="433731"/>
            </a:xfrm>
            <a:prstGeom prst="rect">
              <a:avLst/>
            </a:prstGeom>
          </p:spPr>
          <p:txBody>
            <a:bodyPr lIns="144000" tIns="144000" rIns="144000" bIns="144000" anchor="ct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100">
                  <a:solidFill>
                    <a:schemeClr val="tx1">
                      <a:lumMod val="60000"/>
                      <a:lumOff val="40000"/>
                    </a:schemeClr>
                  </a:solidFill>
                  <a:effectLst/>
                  <a:latin typeface="IntelOne Display Light" panose="020B0403020203020204" pitchFamily="34" charset="77"/>
                </a:rPr>
                <a:t>Secondary: Classic </a:t>
              </a:r>
              <a:r>
                <a:rPr lang="en-GB" sz="900" b="0" i="0" kern="1200">
                  <a:solidFill>
                    <a:srgbClr val="747474"/>
                  </a:solidFill>
                  <a:effectLst/>
                  <a:latin typeface="IntelOne Display Light" panose="020B0403020203020204" pitchFamily="34" charset="77"/>
                  <a:ea typeface="+mn-ea"/>
                  <a:cs typeface="+mn-cs"/>
                </a:rPr>
                <a:t>Blue</a:t>
              </a:r>
            </a:p>
            <a:p>
              <a:pPr marL="0" indent="0">
                <a:lnSpc>
                  <a:spcPct val="100000"/>
                </a:lnSpc>
                <a:spcBef>
                  <a:spcPts val="0"/>
                </a:spcBef>
                <a:buNone/>
              </a:pPr>
              <a:r>
                <a:rPr lang="en-GB" sz="800">
                  <a:solidFill>
                    <a:schemeClr val="tx1">
                      <a:lumMod val="60000"/>
                      <a:lumOff val="40000"/>
                    </a:schemeClr>
                  </a:solidFill>
                  <a:latin typeface="IntelOne Text" panose="020B0503020203020204" pitchFamily="34" charset="77"/>
                </a:rPr>
                <a:t>RGB  0/104/181</a:t>
              </a:r>
            </a:p>
          </p:txBody>
        </p:sp>
        <p:sp>
          <p:nvSpPr>
            <p:cNvPr id="14" name="Rectangle 13">
              <a:extLst>
                <a:ext uri="{FF2B5EF4-FFF2-40B4-BE49-F238E27FC236}">
                  <a16:creationId xmlns:a16="http://schemas.microsoft.com/office/drawing/2014/main" id="{ABCF9670-8B72-2C19-FB81-9E02FCEA457F}"/>
                </a:ext>
              </a:extLst>
            </p:cNvPr>
            <p:cNvSpPr/>
            <p:nvPr userDrawn="1"/>
          </p:nvSpPr>
          <p:spPr>
            <a:xfrm>
              <a:off x="12320912" y="5042156"/>
              <a:ext cx="433731" cy="433731"/>
            </a:xfrm>
            <a:prstGeom prst="rect">
              <a:avLst/>
            </a:prstGeom>
            <a:solidFill>
              <a:srgbClr val="009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 Placeholder 1">
              <a:extLst>
                <a:ext uri="{FF2B5EF4-FFF2-40B4-BE49-F238E27FC236}">
                  <a16:creationId xmlns:a16="http://schemas.microsoft.com/office/drawing/2014/main" id="{4DCC5CFD-6185-5D61-3B0D-B3E632215BA4}"/>
                </a:ext>
              </a:extLst>
            </p:cNvPr>
            <p:cNvSpPr txBox="1">
              <a:spLocks/>
            </p:cNvSpPr>
            <p:nvPr userDrawn="1"/>
          </p:nvSpPr>
          <p:spPr>
            <a:xfrm>
              <a:off x="12754644" y="5042156"/>
              <a:ext cx="2144660" cy="433731"/>
            </a:xfrm>
            <a:prstGeom prst="rect">
              <a:avLst/>
            </a:prstGeom>
          </p:spPr>
          <p:txBody>
            <a:bodyPr lIns="144000" tIns="144000" rIns="144000" bIns="144000" anchor="ct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100">
                  <a:solidFill>
                    <a:srgbClr val="747474"/>
                  </a:solidFill>
                  <a:effectLst/>
                  <a:latin typeface="IntelOne Display Light" panose="020B0403020203020204" pitchFamily="34" charset="77"/>
                </a:rPr>
                <a:t>Accent: Energy </a:t>
              </a:r>
              <a:r>
                <a:rPr lang="en-GB" sz="900">
                  <a:solidFill>
                    <a:srgbClr val="747474"/>
                  </a:solidFill>
                  <a:effectLst/>
                  <a:latin typeface="IntelOne Display Light" panose="020B0403020203020204" pitchFamily="34" charset="77"/>
                </a:rPr>
                <a:t>Shade 1</a:t>
              </a:r>
              <a:endParaRPr lang="en-GB" sz="900">
                <a:solidFill>
                  <a:schemeClr val="tx1">
                    <a:lumMod val="60000"/>
                    <a:lumOff val="40000"/>
                  </a:schemeClr>
                </a:solidFill>
                <a:effectLst/>
                <a:latin typeface="IntelOne Display Light" panose="020B0403020203020204" pitchFamily="34" charset="77"/>
              </a:endParaRPr>
            </a:p>
            <a:p>
              <a:pPr marL="0" indent="0">
                <a:lnSpc>
                  <a:spcPct val="100000"/>
                </a:lnSpc>
                <a:spcBef>
                  <a:spcPts val="0"/>
                </a:spcBef>
                <a:buNone/>
              </a:pPr>
              <a:r>
                <a:rPr lang="en-GB" sz="800">
                  <a:solidFill>
                    <a:schemeClr val="tx1">
                      <a:lumMod val="60000"/>
                      <a:lumOff val="40000"/>
                    </a:schemeClr>
                  </a:solidFill>
                  <a:latin typeface="IntelOne Text" panose="020B0503020203020204" pitchFamily="34" charset="77"/>
                </a:rPr>
                <a:t>RGB  0/149/202</a:t>
              </a:r>
            </a:p>
          </p:txBody>
        </p:sp>
        <p:sp>
          <p:nvSpPr>
            <p:cNvPr id="16" name="Rectangle 15">
              <a:extLst>
                <a:ext uri="{FF2B5EF4-FFF2-40B4-BE49-F238E27FC236}">
                  <a16:creationId xmlns:a16="http://schemas.microsoft.com/office/drawing/2014/main" id="{1FA99809-AEA7-DCFE-615F-99A495A910E0}"/>
                </a:ext>
              </a:extLst>
            </p:cNvPr>
            <p:cNvSpPr/>
            <p:nvPr userDrawn="1"/>
          </p:nvSpPr>
          <p:spPr>
            <a:xfrm>
              <a:off x="12320912" y="5473076"/>
              <a:ext cx="433731" cy="433731"/>
            </a:xfrm>
            <a:prstGeom prst="rect">
              <a:avLst/>
            </a:prstGeom>
            <a:solidFill>
              <a:srgbClr val="ED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00C7FD"/>
                </a:solidFill>
              </a:endParaRPr>
            </a:p>
          </p:txBody>
        </p:sp>
        <p:sp>
          <p:nvSpPr>
            <p:cNvPr id="17" name="Text Placeholder 1">
              <a:extLst>
                <a:ext uri="{FF2B5EF4-FFF2-40B4-BE49-F238E27FC236}">
                  <a16:creationId xmlns:a16="http://schemas.microsoft.com/office/drawing/2014/main" id="{08229796-94DB-D4B9-CBBA-DC8C42FBE579}"/>
                </a:ext>
              </a:extLst>
            </p:cNvPr>
            <p:cNvSpPr txBox="1">
              <a:spLocks/>
            </p:cNvSpPr>
            <p:nvPr userDrawn="1"/>
          </p:nvSpPr>
          <p:spPr>
            <a:xfrm>
              <a:off x="12754644" y="5473076"/>
              <a:ext cx="2144660" cy="433731"/>
            </a:xfrm>
            <a:prstGeom prst="rect">
              <a:avLst/>
            </a:prstGeom>
          </p:spPr>
          <p:txBody>
            <a:bodyPr lIns="144000" tIns="144000" rIns="144000" bIns="144000" anchor="ct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100">
                  <a:solidFill>
                    <a:schemeClr val="tx1">
                      <a:lumMod val="60000"/>
                      <a:lumOff val="40000"/>
                    </a:schemeClr>
                  </a:solidFill>
                  <a:effectLst/>
                  <a:latin typeface="IntelOne Display Light" panose="020B0403020203020204" pitchFamily="34" charset="77"/>
                </a:rPr>
                <a:t>Accent: Daisy </a:t>
              </a:r>
              <a:r>
                <a:rPr lang="en-GB" sz="900" b="0" i="0" kern="1200">
                  <a:solidFill>
                    <a:srgbClr val="747474"/>
                  </a:solidFill>
                  <a:effectLst/>
                  <a:latin typeface="IntelOne Display Light" panose="020B0403020203020204" pitchFamily="34" charset="77"/>
                  <a:ea typeface="+mn-ea"/>
                  <a:cs typeface="+mn-cs"/>
                </a:rPr>
                <a:t>Shade 1</a:t>
              </a:r>
            </a:p>
            <a:p>
              <a:pPr marL="0" indent="0">
                <a:lnSpc>
                  <a:spcPct val="100000"/>
                </a:lnSpc>
                <a:spcBef>
                  <a:spcPts val="0"/>
                </a:spcBef>
                <a:buNone/>
              </a:pPr>
              <a:r>
                <a:rPr lang="en-GB" sz="800">
                  <a:solidFill>
                    <a:schemeClr val="tx1">
                      <a:lumMod val="60000"/>
                      <a:lumOff val="40000"/>
                    </a:schemeClr>
                  </a:solidFill>
                  <a:latin typeface="IntelOne Text" panose="020B0503020203020204" pitchFamily="34" charset="77"/>
                </a:rPr>
                <a:t>RGB  237/178/0</a:t>
              </a:r>
            </a:p>
          </p:txBody>
        </p:sp>
      </p:grpSp>
    </p:spTree>
    <p:extLst>
      <p:ext uri="{BB962C8B-B14F-4D97-AF65-F5344CB8AC3E}">
        <p14:creationId xmlns:p14="http://schemas.microsoft.com/office/powerpoint/2010/main" val="12057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 Title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29DA39-DBA3-8C5F-6DFB-9B7E42CFC2AC}"/>
              </a:ext>
            </a:extLst>
          </p:cNvPr>
          <p:cNvSpPr>
            <a:spLocks noGrp="1"/>
          </p:cNvSpPr>
          <p:nvPr>
            <p:ph type="title"/>
          </p:nvPr>
        </p:nvSpPr>
        <p:spPr/>
        <p:txBody>
          <a:bodyPr/>
          <a:lstStyle/>
          <a:p>
            <a:r>
              <a:rPr lang="en-GB"/>
              <a:t>Click to edit Master title style</a:t>
            </a:r>
            <a:endParaRPr lang="en-NL"/>
          </a:p>
        </p:txBody>
      </p:sp>
      <p:sp>
        <p:nvSpPr>
          <p:cNvPr id="85" name="Slide Number Placeholder 84">
            <a:extLst>
              <a:ext uri="{FF2B5EF4-FFF2-40B4-BE49-F238E27FC236}">
                <a16:creationId xmlns:a16="http://schemas.microsoft.com/office/drawing/2014/main" id="{AD593708-A06F-E557-D263-2B68693235FB}"/>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3" name="Text Placeholder 4">
            <a:extLst>
              <a:ext uri="{FF2B5EF4-FFF2-40B4-BE49-F238E27FC236}">
                <a16:creationId xmlns:a16="http://schemas.microsoft.com/office/drawing/2014/main" id="{BC203698-1487-2490-7069-0263743049C9}"/>
              </a:ext>
            </a:extLst>
          </p:cNvPr>
          <p:cNvSpPr>
            <a:spLocks noGrp="1"/>
          </p:cNvSpPr>
          <p:nvPr>
            <p:ph type="body" sz="quarter" idx="10" hasCustomPrompt="1"/>
          </p:nvPr>
        </p:nvSpPr>
        <p:spPr>
          <a:xfrm>
            <a:off x="454025" y="1040564"/>
            <a:ext cx="11279188" cy="278559"/>
          </a:xfrm>
          <a:prstGeom prst="rect">
            <a:avLst/>
          </a:prstGeom>
        </p:spPr>
        <p:txBody>
          <a:bodyPr>
            <a:noAutofit/>
          </a:bodyPr>
          <a:lstStyle>
            <a:lvl1pPr marL="0" indent="0">
              <a:buFontTx/>
              <a:buNone/>
              <a:defRPr sz="2000" b="0" i="0">
                <a:solidFill>
                  <a:srgbClr val="6AB3D2"/>
                </a:solidFill>
                <a:latin typeface="IntelOne Display Light" panose="020B0403020203020204" pitchFamily="34" charset="77"/>
              </a:defRPr>
            </a:lvl1pPr>
          </a:lstStyle>
          <a:p>
            <a:pPr lvl="0"/>
            <a:r>
              <a:rPr lang="en-US"/>
              <a:t>Click to edit text styles</a:t>
            </a:r>
          </a:p>
        </p:txBody>
      </p:sp>
      <p:sp>
        <p:nvSpPr>
          <p:cNvPr id="2" name="Footer Placeholder 8">
            <a:extLst>
              <a:ext uri="{FF2B5EF4-FFF2-40B4-BE49-F238E27FC236}">
                <a16:creationId xmlns:a16="http://schemas.microsoft.com/office/drawing/2014/main" id="{6A7E83F5-0E7C-3462-C727-565700B0CC29}"/>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spTree>
    <p:extLst>
      <p:ext uri="{BB962C8B-B14F-4D97-AF65-F5344CB8AC3E}">
        <p14:creationId xmlns:p14="http://schemas.microsoft.com/office/powerpoint/2010/main" val="382745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C744-9B0C-E5A8-D758-5A98672F8F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BDFE6D-91D1-0B5D-A8E0-8C249B2A9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D622-0981-E7FB-798D-9308EA127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6B9E3-9F60-659A-6070-148234F378B9}"/>
              </a:ext>
            </a:extLst>
          </p:cNvPr>
          <p:cNvSpPr>
            <a:spLocks noGrp="1"/>
          </p:cNvSpPr>
          <p:nvPr>
            <p:ph type="dt" sz="half" idx="10"/>
          </p:nvPr>
        </p:nvSpPr>
        <p:spPr/>
        <p:txBody>
          <a:bodyPr/>
          <a:lstStyle/>
          <a:p>
            <a:fld id="{4C8E06C4-5635-49BB-8AD6-323D377FE4BA}" type="datetimeFigureOut">
              <a:rPr lang="en-US" smtClean="0"/>
              <a:t>4/30/2025</a:t>
            </a:fld>
            <a:endParaRPr lang="en-US"/>
          </a:p>
        </p:txBody>
      </p:sp>
      <p:sp>
        <p:nvSpPr>
          <p:cNvPr id="6" name="Footer Placeholder 5">
            <a:extLst>
              <a:ext uri="{FF2B5EF4-FFF2-40B4-BE49-F238E27FC236}">
                <a16:creationId xmlns:a16="http://schemas.microsoft.com/office/drawing/2014/main" id="{AF882CC6-D3A6-D1D2-1599-2D512AE9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B01249-A53F-FE65-D62E-5353ED1C2AFA}"/>
              </a:ext>
            </a:extLst>
          </p:cNvPr>
          <p:cNvSpPr>
            <a:spLocks noGrp="1"/>
          </p:cNvSpPr>
          <p:nvPr>
            <p:ph type="sldNum" sz="quarter" idx="12"/>
          </p:nvPr>
        </p:nvSpPr>
        <p:spPr/>
        <p:txBody>
          <a:bodyPr/>
          <a:lstStyle/>
          <a:p>
            <a:fld id="{D9DDE50D-5289-4030-BE5F-38FD7864645C}" type="slidenum">
              <a:rPr lang="en-US" smtClean="0"/>
              <a:t>‹#›</a:t>
            </a:fld>
            <a:endParaRPr lang="en-US"/>
          </a:p>
        </p:txBody>
      </p:sp>
    </p:spTree>
    <p:extLst>
      <p:ext uri="{BB962C8B-B14F-4D97-AF65-F5344CB8AC3E}">
        <p14:creationId xmlns:p14="http://schemas.microsoft.com/office/powerpoint/2010/main" val="11622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vider | White Visual">
    <p:spTree>
      <p:nvGrpSpPr>
        <p:cNvPr id="1" name=""/>
        <p:cNvGrpSpPr/>
        <p:nvPr/>
      </p:nvGrpSpPr>
      <p:grpSpPr>
        <a:xfrm>
          <a:off x="0" y="0"/>
          <a:ext cx="0" cy="0"/>
          <a:chOff x="0" y="0"/>
          <a:chExt cx="0" cy="0"/>
        </a:xfrm>
      </p:grpSpPr>
      <p:sp>
        <p:nvSpPr>
          <p:cNvPr id="343" name="Slide Number Placeholder 342">
            <a:extLst>
              <a:ext uri="{FF2B5EF4-FFF2-40B4-BE49-F238E27FC236}">
                <a16:creationId xmlns:a16="http://schemas.microsoft.com/office/drawing/2014/main" id="{634AF81A-2D9C-58D2-C699-E0F76E77A794}"/>
              </a:ext>
            </a:extLst>
          </p:cNvPr>
          <p:cNvSpPr>
            <a:spLocks noGrp="1"/>
          </p:cNvSpPr>
          <p:nvPr>
            <p:ph type="sldNum" sz="quarter" idx="31"/>
          </p:nvPr>
        </p:nvSpPr>
        <p:spPr/>
        <p:txBody>
          <a:bodyPr/>
          <a:lstStyle/>
          <a:p>
            <a:fld id="{2C387426-3E3D-1147-8365-BF949FCD81FA}" type="slidenum">
              <a:rPr lang="en-NL" smtClean="0"/>
              <a:pPr/>
              <a:t>‹#›</a:t>
            </a:fld>
            <a:endParaRPr lang="en-NL"/>
          </a:p>
        </p:txBody>
      </p:sp>
      <p:sp>
        <p:nvSpPr>
          <p:cNvPr id="5" name="Title Text">
            <a:extLst>
              <a:ext uri="{FF2B5EF4-FFF2-40B4-BE49-F238E27FC236}">
                <a16:creationId xmlns:a16="http://schemas.microsoft.com/office/drawing/2014/main" id="{267DB76C-255C-3102-2B89-F32A366D78E7}"/>
              </a:ext>
            </a:extLst>
          </p:cNvPr>
          <p:cNvSpPr txBox="1">
            <a:spLocks noGrp="1"/>
          </p:cNvSpPr>
          <p:nvPr>
            <p:ph type="title" hasCustomPrompt="1"/>
          </p:nvPr>
        </p:nvSpPr>
        <p:spPr>
          <a:xfrm>
            <a:off x="1114425" y="2104396"/>
            <a:ext cx="7720013" cy="1517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lvl1pPr>
              <a:lnSpc>
                <a:spcPct val="79000"/>
              </a:lnSpc>
              <a:defRPr sz="6600" b="0" i="0">
                <a:solidFill>
                  <a:schemeClr val="bg1"/>
                </a:solidFill>
                <a:latin typeface="IntelOne Display Light" panose="020B0403020203020204" pitchFamily="34" charset="77"/>
              </a:defRPr>
            </a:lvl1pPr>
          </a:lstStyle>
          <a:p>
            <a:r>
              <a:rPr lang="en-US"/>
              <a:t>Title of this divider layout</a:t>
            </a:r>
            <a:endParaRPr/>
          </a:p>
        </p:txBody>
      </p:sp>
      <p:sp>
        <p:nvSpPr>
          <p:cNvPr id="6" name="Text Placeholder 6">
            <a:extLst>
              <a:ext uri="{FF2B5EF4-FFF2-40B4-BE49-F238E27FC236}">
                <a16:creationId xmlns:a16="http://schemas.microsoft.com/office/drawing/2014/main" id="{783B2BE4-99B6-5CA2-3885-CAE415DCBDBD}"/>
              </a:ext>
            </a:extLst>
          </p:cNvPr>
          <p:cNvSpPr>
            <a:spLocks noGrp="1"/>
          </p:cNvSpPr>
          <p:nvPr>
            <p:ph type="body" sz="quarter" idx="27" hasCustomPrompt="1"/>
          </p:nvPr>
        </p:nvSpPr>
        <p:spPr>
          <a:xfrm>
            <a:off x="1114425" y="3771410"/>
            <a:ext cx="7720013" cy="428279"/>
          </a:xfrm>
          <a:prstGeom prst="rect">
            <a:avLst/>
          </a:prstGeom>
        </p:spPr>
        <p:txBody>
          <a:bodyPr vert="horz" lIns="0" tIns="0" rIns="0" bIns="0" rtlCol="0">
            <a:noAutofit/>
          </a:bodyPr>
          <a:lstStyle>
            <a:lvl1pPr>
              <a:defRPr lang="en-US" sz="2000" b="0" i="0" spc="0" baseline="0" dirty="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pPr lvl="0"/>
            <a:r>
              <a:rPr lang="en-US"/>
              <a:t>20pt </a:t>
            </a:r>
            <a:r>
              <a:rPr lang="en-US" err="1"/>
              <a:t>IntelOne</a:t>
            </a:r>
            <a:r>
              <a:rPr lang="en-US"/>
              <a:t> Display Subheading</a:t>
            </a:r>
          </a:p>
        </p:txBody>
      </p:sp>
    </p:spTree>
    <p:extLst>
      <p:ext uri="{BB962C8B-B14F-4D97-AF65-F5344CB8AC3E}">
        <p14:creationId xmlns:p14="http://schemas.microsoft.com/office/powerpoint/2010/main" val="2268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Blue White">
    <p:bg>
      <p:bgPr>
        <a:solidFill>
          <a:schemeClr val="accent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5FDE70-33E3-4AE4-8D64-380EBB0F75C7}"/>
              </a:ext>
            </a:extLst>
          </p:cNvPr>
          <p:cNvPicPr>
            <a:picLocks noChangeAspect="1"/>
          </p:cNvPicPr>
          <p:nvPr userDrawn="1"/>
        </p:nvPicPr>
        <p:blipFill>
          <a:blip r:embed="rId2"/>
          <a:srcRect l="5556" r="5556"/>
          <a:stretch/>
        </p:blipFill>
        <p:spPr>
          <a:xfrm>
            <a:off x="0" y="0"/>
            <a:ext cx="12192000" cy="6858000"/>
          </a:xfrm>
          <a:prstGeom prst="rect">
            <a:avLst/>
          </a:prstGeom>
          <a:ln>
            <a:noFill/>
          </a:ln>
        </p:spPr>
      </p:pic>
      <p:sp>
        <p:nvSpPr>
          <p:cNvPr id="6" name="Gradient panel">
            <a:extLst>
              <a:ext uri="{FF2B5EF4-FFF2-40B4-BE49-F238E27FC236}">
                <a16:creationId xmlns:a16="http://schemas.microsoft.com/office/drawing/2014/main" id="{9851C304-63A0-0560-F89D-68D4AB41E46D}"/>
              </a:ext>
            </a:extLst>
          </p:cNvPr>
          <p:cNvSpPr/>
          <p:nvPr userDrawn="1"/>
        </p:nvSpPr>
        <p:spPr>
          <a:xfrm flipH="1">
            <a:off x="-1" y="0"/>
            <a:ext cx="5943601" cy="6858000"/>
          </a:xfrm>
          <a:prstGeom prst="rect">
            <a:avLst/>
          </a:prstGeom>
          <a:gradFill>
            <a:gsLst>
              <a:gs pos="80000">
                <a:srgbClr val="000F8A">
                  <a:alpha val="63000"/>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le Text">
            <a:extLst>
              <a:ext uri="{FF2B5EF4-FFF2-40B4-BE49-F238E27FC236}">
                <a16:creationId xmlns:a16="http://schemas.microsoft.com/office/drawing/2014/main" id="{5BB9B8F3-67B4-D492-76EB-121420123ECE}"/>
              </a:ext>
            </a:extLst>
          </p:cNvPr>
          <p:cNvSpPr txBox="1">
            <a:spLocks noGrp="1"/>
          </p:cNvSpPr>
          <p:nvPr>
            <p:ph type="title" hasCustomPrompt="1"/>
          </p:nvPr>
        </p:nvSpPr>
        <p:spPr>
          <a:xfrm>
            <a:off x="1114425" y="2104396"/>
            <a:ext cx="7720013" cy="1517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Autofit/>
          </a:bodyPr>
          <a:lstStyle>
            <a:lvl1pPr>
              <a:lnSpc>
                <a:spcPct val="79000"/>
              </a:lnSpc>
              <a:defRPr sz="6600" b="0" i="0">
                <a:solidFill>
                  <a:schemeClr val="bg1"/>
                </a:solidFill>
                <a:latin typeface="IntelOne Display Light" panose="020B0403020203020204" pitchFamily="34" charset="77"/>
              </a:defRPr>
            </a:lvl1pPr>
          </a:lstStyle>
          <a:p>
            <a:r>
              <a:rPr lang="en-US"/>
              <a:t>Title of this divider layout</a:t>
            </a:r>
            <a:endParaRPr/>
          </a:p>
        </p:txBody>
      </p:sp>
      <p:sp>
        <p:nvSpPr>
          <p:cNvPr id="9" name="Text Placeholder 6">
            <a:extLst>
              <a:ext uri="{FF2B5EF4-FFF2-40B4-BE49-F238E27FC236}">
                <a16:creationId xmlns:a16="http://schemas.microsoft.com/office/drawing/2014/main" id="{AC53561E-27CE-3654-0A5C-B1AFA014EC0E}"/>
              </a:ext>
            </a:extLst>
          </p:cNvPr>
          <p:cNvSpPr>
            <a:spLocks noGrp="1"/>
          </p:cNvSpPr>
          <p:nvPr>
            <p:ph type="body" sz="quarter" idx="27" hasCustomPrompt="1"/>
          </p:nvPr>
        </p:nvSpPr>
        <p:spPr>
          <a:xfrm>
            <a:off x="1114425" y="3771410"/>
            <a:ext cx="7720013" cy="428279"/>
          </a:xfrm>
          <a:prstGeom prst="rect">
            <a:avLst/>
          </a:prstGeom>
        </p:spPr>
        <p:txBody>
          <a:bodyPr vert="horz" lIns="0" tIns="0" rIns="0" bIns="0" rtlCol="0">
            <a:noAutofit/>
          </a:bodyPr>
          <a:lstStyle>
            <a:lvl1pPr>
              <a:defRPr lang="en-US" sz="2000" b="0" i="0" spc="0" baseline="0" dirty="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pPr lvl="0"/>
            <a:r>
              <a:rPr lang="en-US"/>
              <a:t>20pt </a:t>
            </a:r>
            <a:r>
              <a:rPr lang="en-US" err="1"/>
              <a:t>IntelOne</a:t>
            </a:r>
            <a:r>
              <a:rPr lang="en-US"/>
              <a:t> Display Subheading</a:t>
            </a:r>
          </a:p>
        </p:txBody>
      </p:sp>
      <p:sp>
        <p:nvSpPr>
          <p:cNvPr id="13" name="Slide Number Placeholder 12">
            <a:extLst>
              <a:ext uri="{FF2B5EF4-FFF2-40B4-BE49-F238E27FC236}">
                <a16:creationId xmlns:a16="http://schemas.microsoft.com/office/drawing/2014/main" id="{12F70C66-8C87-090C-A156-1F4A54DDC6DD}"/>
              </a:ext>
            </a:extLst>
          </p:cNvPr>
          <p:cNvSpPr>
            <a:spLocks noGrp="1"/>
          </p:cNvSpPr>
          <p:nvPr>
            <p:ph type="sldNum" sz="quarter" idx="29"/>
          </p:nvPr>
        </p:nvSpPr>
        <p:spPr/>
        <p:txBody>
          <a:bodyPr/>
          <a:lstStyle/>
          <a:p>
            <a:fld id="{2C387426-3E3D-1147-8365-BF949FCD81FA}" type="slidenum">
              <a:rPr lang="en-NL" smtClean="0"/>
              <a:pPr/>
              <a:t>‹#›</a:t>
            </a:fld>
            <a:endParaRPr lang="en-NL"/>
          </a:p>
        </p:txBody>
      </p:sp>
      <p:sp>
        <p:nvSpPr>
          <p:cNvPr id="2" name="Footer Placeholder 8">
            <a:extLst>
              <a:ext uri="{FF2B5EF4-FFF2-40B4-BE49-F238E27FC236}">
                <a16:creationId xmlns:a16="http://schemas.microsoft.com/office/drawing/2014/main" id="{5FA49B67-3E13-3AD5-5AF3-47B870375B86}"/>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pic>
        <p:nvPicPr>
          <p:cNvPr id="4" name="Picture 3" descr="Logo&#10;&#10;Description automatically generated">
            <a:extLst>
              <a:ext uri="{FF2B5EF4-FFF2-40B4-BE49-F238E27FC236}">
                <a16:creationId xmlns:a16="http://schemas.microsoft.com/office/drawing/2014/main" id="{AC528B2A-0DC5-E821-3F75-CB213167CE1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4025" y="6489115"/>
            <a:ext cx="404078" cy="163920"/>
          </a:xfrm>
          <a:prstGeom prst="rect">
            <a:avLst/>
          </a:prstGeom>
        </p:spPr>
      </p:pic>
    </p:spTree>
    <p:extLst>
      <p:ext uri="{BB962C8B-B14F-4D97-AF65-F5344CB8AC3E}">
        <p14:creationId xmlns:p14="http://schemas.microsoft.com/office/powerpoint/2010/main" val="215135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Whit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9AEB6-25DB-8445-8977-FD822F31873F}"/>
              </a:ext>
            </a:extLst>
          </p:cNvPr>
          <p:cNvPicPr>
            <a:picLocks noChangeAspect="1"/>
          </p:cNvPicPr>
          <p:nvPr userDrawn="1"/>
        </p:nvPicPr>
        <p:blipFill>
          <a:blip r:embed="rId2"/>
          <a:srcRect l="5482" t="23664" r="17414" b="2874"/>
          <a:stretch/>
        </p:blipFill>
        <p:spPr>
          <a:xfrm>
            <a:off x="0" y="-6"/>
            <a:ext cx="12192000" cy="6858000"/>
          </a:xfrm>
          <a:prstGeom prst="rect">
            <a:avLst/>
          </a:prstGeom>
        </p:spPr>
      </p:pic>
      <p:sp>
        <p:nvSpPr>
          <p:cNvPr id="5" name="Rectangle 4">
            <a:extLst>
              <a:ext uri="{FF2B5EF4-FFF2-40B4-BE49-F238E27FC236}">
                <a16:creationId xmlns:a16="http://schemas.microsoft.com/office/drawing/2014/main" id="{0133DBD0-2B01-6869-2B77-8FC9735415F9}"/>
              </a:ext>
            </a:extLst>
          </p:cNvPr>
          <p:cNvSpPr/>
          <p:nvPr userDrawn="1"/>
        </p:nvSpPr>
        <p:spPr>
          <a:xfrm>
            <a:off x="3443357" y="-6"/>
            <a:ext cx="8748644" cy="6858006"/>
          </a:xfrm>
          <a:prstGeom prst="rect">
            <a:avLst/>
          </a:prstGeom>
          <a:gradFill>
            <a:gsLst>
              <a:gs pos="80000">
                <a:srgbClr val="000F8A">
                  <a:alpha val="63000"/>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le Text">
            <a:extLst>
              <a:ext uri="{FF2B5EF4-FFF2-40B4-BE49-F238E27FC236}">
                <a16:creationId xmlns:a16="http://schemas.microsoft.com/office/drawing/2014/main" id="{CBB47FF1-C819-E9BA-E0F6-D12BA906CAFC}"/>
              </a:ext>
            </a:extLst>
          </p:cNvPr>
          <p:cNvSpPr txBox="1">
            <a:spLocks noGrp="1"/>
          </p:cNvSpPr>
          <p:nvPr>
            <p:ph type="title" hasCustomPrompt="1"/>
          </p:nvPr>
        </p:nvSpPr>
        <p:spPr>
          <a:xfrm>
            <a:off x="1114425" y="2104396"/>
            <a:ext cx="7720013" cy="1517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Autofit/>
          </a:bodyPr>
          <a:lstStyle>
            <a:lvl1pPr>
              <a:lnSpc>
                <a:spcPct val="79000"/>
              </a:lnSpc>
              <a:defRPr sz="6600" b="0" i="0">
                <a:solidFill>
                  <a:schemeClr val="bg1"/>
                </a:solidFill>
                <a:latin typeface="IntelOne Display Light" panose="020B0403020203020204" pitchFamily="34" charset="77"/>
              </a:defRPr>
            </a:lvl1pPr>
          </a:lstStyle>
          <a:p>
            <a:r>
              <a:rPr lang="en-US"/>
              <a:t>Title of this divider layout</a:t>
            </a:r>
            <a:endParaRPr/>
          </a:p>
        </p:txBody>
      </p:sp>
      <p:sp>
        <p:nvSpPr>
          <p:cNvPr id="9" name="Text Placeholder 6">
            <a:extLst>
              <a:ext uri="{FF2B5EF4-FFF2-40B4-BE49-F238E27FC236}">
                <a16:creationId xmlns:a16="http://schemas.microsoft.com/office/drawing/2014/main" id="{C93ACAFE-6792-8047-FF4F-BC185B6A530B}"/>
              </a:ext>
            </a:extLst>
          </p:cNvPr>
          <p:cNvSpPr>
            <a:spLocks noGrp="1"/>
          </p:cNvSpPr>
          <p:nvPr>
            <p:ph type="body" sz="quarter" idx="27" hasCustomPrompt="1"/>
          </p:nvPr>
        </p:nvSpPr>
        <p:spPr>
          <a:xfrm>
            <a:off x="1114425" y="3771410"/>
            <a:ext cx="7720013" cy="428279"/>
          </a:xfrm>
          <a:prstGeom prst="rect">
            <a:avLst/>
          </a:prstGeom>
        </p:spPr>
        <p:txBody>
          <a:bodyPr vert="horz" lIns="0" tIns="0" rIns="0" bIns="0" rtlCol="0">
            <a:noAutofit/>
          </a:bodyPr>
          <a:lstStyle>
            <a:lvl1pPr>
              <a:defRPr lang="en-US" sz="2000" b="0" i="0" spc="0" baseline="0" dirty="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pPr lvl="0"/>
            <a:r>
              <a:rPr lang="en-US"/>
              <a:t>20pt </a:t>
            </a:r>
            <a:r>
              <a:rPr lang="en-US" err="1"/>
              <a:t>IntelOne</a:t>
            </a:r>
            <a:r>
              <a:rPr lang="en-US"/>
              <a:t> Display Subheading</a:t>
            </a:r>
          </a:p>
        </p:txBody>
      </p:sp>
      <p:sp>
        <p:nvSpPr>
          <p:cNvPr id="23" name="Slide Number Placeholder 22">
            <a:extLst>
              <a:ext uri="{FF2B5EF4-FFF2-40B4-BE49-F238E27FC236}">
                <a16:creationId xmlns:a16="http://schemas.microsoft.com/office/drawing/2014/main" id="{EB2BADCA-D80E-C4C6-3807-546F8C6692FD}"/>
              </a:ext>
            </a:extLst>
          </p:cNvPr>
          <p:cNvSpPr>
            <a:spLocks noGrp="1"/>
          </p:cNvSpPr>
          <p:nvPr>
            <p:ph type="sldNum" sz="quarter" idx="29"/>
          </p:nvPr>
        </p:nvSpPr>
        <p:spPr/>
        <p:txBody>
          <a:bodyPr/>
          <a:lstStyle/>
          <a:p>
            <a:fld id="{2C387426-3E3D-1147-8365-BF949FCD81FA}" type="slidenum">
              <a:rPr lang="en-NL" smtClean="0"/>
              <a:pPr/>
              <a:t>‹#›</a:t>
            </a:fld>
            <a:endParaRPr lang="en-NL"/>
          </a:p>
        </p:txBody>
      </p:sp>
      <p:sp>
        <p:nvSpPr>
          <p:cNvPr id="2" name="Footer Placeholder 8">
            <a:extLst>
              <a:ext uri="{FF2B5EF4-FFF2-40B4-BE49-F238E27FC236}">
                <a16:creationId xmlns:a16="http://schemas.microsoft.com/office/drawing/2014/main" id="{C77C29CE-9B27-8097-606D-FC7857E557B8}"/>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pic>
        <p:nvPicPr>
          <p:cNvPr id="6" name="Picture 5" descr="Logo&#10;&#10;Description automatically generated">
            <a:extLst>
              <a:ext uri="{FF2B5EF4-FFF2-40B4-BE49-F238E27FC236}">
                <a16:creationId xmlns:a16="http://schemas.microsoft.com/office/drawing/2014/main" id="{279E50B1-99DB-65C8-7D67-66E4CBC2532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4025" y="6489115"/>
            <a:ext cx="404078" cy="163920"/>
          </a:xfrm>
          <a:prstGeom prst="rect">
            <a:avLst/>
          </a:prstGeom>
        </p:spPr>
      </p:pic>
    </p:spTree>
    <p:extLst>
      <p:ext uri="{BB962C8B-B14F-4D97-AF65-F5344CB8AC3E}">
        <p14:creationId xmlns:p14="http://schemas.microsoft.com/office/powerpoint/2010/main" val="309264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 Blue">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B4FC22-510F-3893-74A4-80A0214C158A}"/>
              </a:ext>
            </a:extLst>
          </p:cNvPr>
          <p:cNvPicPr>
            <a:picLocks noChangeAspect="1"/>
          </p:cNvPicPr>
          <p:nvPr userDrawn="1"/>
        </p:nvPicPr>
        <p:blipFill>
          <a:blip r:embed="rId2"/>
          <a:srcRect l="5556" r="5556"/>
          <a:stretch/>
        </p:blipFill>
        <p:spPr>
          <a:xfrm flipH="1">
            <a:off x="-1" y="0"/>
            <a:ext cx="12192000" cy="6858000"/>
          </a:xfrm>
          <a:prstGeom prst="rect">
            <a:avLst/>
          </a:prstGeom>
          <a:ln>
            <a:noFill/>
          </a:ln>
        </p:spPr>
      </p:pic>
      <p:sp>
        <p:nvSpPr>
          <p:cNvPr id="17" name="Gradient panel">
            <a:extLst>
              <a:ext uri="{FF2B5EF4-FFF2-40B4-BE49-F238E27FC236}">
                <a16:creationId xmlns:a16="http://schemas.microsoft.com/office/drawing/2014/main" id="{281E359F-A10A-93EA-E81E-0A8D09528F1F}"/>
              </a:ext>
            </a:extLst>
          </p:cNvPr>
          <p:cNvSpPr/>
          <p:nvPr userDrawn="1"/>
        </p:nvSpPr>
        <p:spPr>
          <a:xfrm>
            <a:off x="6248399" y="0"/>
            <a:ext cx="5943601" cy="6858000"/>
          </a:xfrm>
          <a:prstGeom prst="rect">
            <a:avLst/>
          </a:prstGeom>
          <a:gradFill>
            <a:gsLst>
              <a:gs pos="80000">
                <a:srgbClr val="000F8A">
                  <a:alpha val="63000"/>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itle Text">
            <a:extLst>
              <a:ext uri="{FF2B5EF4-FFF2-40B4-BE49-F238E27FC236}">
                <a16:creationId xmlns:a16="http://schemas.microsoft.com/office/drawing/2014/main" id="{27276AF6-7761-7ECB-D84C-2508B282F5FF}"/>
              </a:ext>
            </a:extLst>
          </p:cNvPr>
          <p:cNvSpPr txBox="1">
            <a:spLocks noGrp="1"/>
          </p:cNvSpPr>
          <p:nvPr userDrawn="1">
            <p:ph type="title" hasCustomPrompt="1"/>
          </p:nvPr>
        </p:nvSpPr>
        <p:spPr>
          <a:xfrm>
            <a:off x="6239405" y="457200"/>
            <a:ext cx="5495395" cy="361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b">
            <a:noAutofit/>
          </a:bodyPr>
          <a:lstStyle>
            <a:lvl1pPr>
              <a:defRPr sz="4400" b="0" i="0" dirty="0">
                <a:solidFill>
                  <a:schemeClr val="bg1"/>
                </a:solidFill>
                <a:latin typeface="IntelOne Display Light" panose="020B0403020203020204" pitchFamily="34" charset="77"/>
              </a:defRPr>
            </a:lvl1pPr>
          </a:lstStyle>
          <a:p>
            <a:pPr lvl="0">
              <a:lnSpc>
                <a:spcPct val="80000"/>
              </a:lnSpc>
            </a:pPr>
            <a:r>
              <a:rPr lang="nl-NL"/>
              <a:t>Big quote or statement </a:t>
            </a:r>
            <a:r>
              <a:rPr lang="nl-NL" err="1"/>
              <a:t>goes</a:t>
            </a:r>
            <a:r>
              <a:rPr lang="nl-NL"/>
              <a:t> </a:t>
            </a:r>
            <a:r>
              <a:rPr lang="nl-NL" err="1"/>
              <a:t>here</a:t>
            </a:r>
            <a:endParaRPr lang="nl-NL"/>
          </a:p>
        </p:txBody>
      </p:sp>
      <p:sp>
        <p:nvSpPr>
          <p:cNvPr id="5" name="Text Placeholder 6">
            <a:extLst>
              <a:ext uri="{FF2B5EF4-FFF2-40B4-BE49-F238E27FC236}">
                <a16:creationId xmlns:a16="http://schemas.microsoft.com/office/drawing/2014/main" id="{FFD41B72-4B16-837C-9C74-F80B85AC2DD8}"/>
              </a:ext>
            </a:extLst>
          </p:cNvPr>
          <p:cNvSpPr>
            <a:spLocks noGrp="1"/>
          </p:cNvSpPr>
          <p:nvPr userDrawn="1">
            <p:ph type="body" sz="quarter" idx="27" hasCustomPrompt="1"/>
          </p:nvPr>
        </p:nvSpPr>
        <p:spPr>
          <a:xfrm>
            <a:off x="6239405" y="4122234"/>
            <a:ext cx="5495395" cy="428279"/>
          </a:xfrm>
          <a:prstGeom prst="rect">
            <a:avLst/>
          </a:prstGeom>
        </p:spPr>
        <p:txBody>
          <a:bodyPr lIns="0">
            <a:noAutofit/>
          </a:bodyPr>
          <a:lstStyle>
            <a:lvl1pPr marL="0" indent="0">
              <a:buNone/>
              <a:defRPr sz="1800" b="0" i="0">
                <a:solidFill>
                  <a:schemeClr val="bg1"/>
                </a:solidFill>
                <a:latin typeface="IntelOne Display Light" panose="020B0403020203020204" pitchFamily="34" charset="77"/>
                <a:ea typeface="IntelOne Text Light" panose="020B0403020203020204" pitchFamily="34" charset="77"/>
                <a:cs typeface="IntelOne Text Light" panose="020B0403020203020204" pitchFamily="34" charset="77"/>
              </a:defRPr>
            </a:lvl1pPr>
          </a:lstStyle>
          <a:p>
            <a:r>
              <a:rPr lang="en-US"/>
              <a:t>Subtitle when needed</a:t>
            </a:r>
          </a:p>
        </p:txBody>
      </p:sp>
      <p:sp>
        <p:nvSpPr>
          <p:cNvPr id="16" name="Slide Number Placeholder 19">
            <a:extLst>
              <a:ext uri="{FF2B5EF4-FFF2-40B4-BE49-F238E27FC236}">
                <a16:creationId xmlns:a16="http://schemas.microsoft.com/office/drawing/2014/main" id="{9A01674A-7C64-3693-386C-C1DE34385C11}"/>
              </a:ext>
            </a:extLst>
          </p:cNvPr>
          <p:cNvSpPr>
            <a:spLocks noGrp="1"/>
          </p:cNvSpPr>
          <p:nvPr userDrawn="1">
            <p:ph type="sldNum" sz="quarter" idx="12"/>
          </p:nvPr>
        </p:nvSpPr>
        <p:spPr>
          <a:xfrm>
            <a:off x="11734800" y="6400800"/>
            <a:ext cx="457200" cy="457200"/>
          </a:xfrm>
        </p:spPr>
        <p:txBody>
          <a:bodyPr/>
          <a:lstStyle>
            <a:lvl1pPr>
              <a:defRPr>
                <a:solidFill>
                  <a:schemeClr val="bg1"/>
                </a:solidFill>
              </a:defRPr>
            </a:lvl1pPr>
          </a:lstStyle>
          <a:p>
            <a:fld id="{2C387426-3E3D-1147-8365-BF949FCD81FA}" type="slidenum">
              <a:rPr lang="en-NL" smtClean="0"/>
              <a:pPr/>
              <a:t>‹#›</a:t>
            </a:fld>
            <a:endParaRPr lang="en-NL"/>
          </a:p>
        </p:txBody>
      </p:sp>
      <p:sp>
        <p:nvSpPr>
          <p:cNvPr id="2" name="Footer Placeholder 8">
            <a:extLst>
              <a:ext uri="{FF2B5EF4-FFF2-40B4-BE49-F238E27FC236}">
                <a16:creationId xmlns:a16="http://schemas.microsoft.com/office/drawing/2014/main" id="{6E6817DA-5B19-4D5D-3508-85780CCB6931}"/>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pic>
        <p:nvPicPr>
          <p:cNvPr id="6" name="Picture 5" descr="Logo&#10;&#10;Description automatically generated">
            <a:extLst>
              <a:ext uri="{FF2B5EF4-FFF2-40B4-BE49-F238E27FC236}">
                <a16:creationId xmlns:a16="http://schemas.microsoft.com/office/drawing/2014/main" id="{681A196D-2564-C99A-0BE8-B53CC9E1067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4025" y="6489115"/>
            <a:ext cx="404078" cy="163920"/>
          </a:xfrm>
          <a:prstGeom prst="rect">
            <a:avLst/>
          </a:prstGeom>
        </p:spPr>
      </p:pic>
    </p:spTree>
    <p:extLst>
      <p:ext uri="{BB962C8B-B14F-4D97-AF65-F5344CB8AC3E}">
        <p14:creationId xmlns:p14="http://schemas.microsoft.com/office/powerpoint/2010/main" val="164022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83544"/>
            </a:gs>
            <a:gs pos="39000">
              <a:schemeClr val="tx1"/>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30931-5FD6-26EB-CED3-92399AA245A6}"/>
              </a:ext>
            </a:extLst>
          </p:cNvPr>
          <p:cNvPicPr>
            <a:picLocks noChangeAspect="1"/>
          </p:cNvPicPr>
          <p:nvPr userDrawn="1"/>
        </p:nvPicPr>
        <p:blipFill>
          <a:blip r:embed="rId16">
            <a:alphaModFix amt="25000"/>
          </a:blip>
          <a:srcRect l="5556" r="5556"/>
          <a:stretch/>
        </p:blipFill>
        <p:spPr>
          <a:xfrm flipH="1">
            <a:off x="0" y="0"/>
            <a:ext cx="12192000" cy="6858000"/>
          </a:xfrm>
          <a:prstGeom prst="rect">
            <a:avLst/>
          </a:prstGeom>
        </p:spPr>
      </p:pic>
      <p:sp>
        <p:nvSpPr>
          <p:cNvPr id="4" name="Gradient panel">
            <a:extLst>
              <a:ext uri="{FF2B5EF4-FFF2-40B4-BE49-F238E27FC236}">
                <a16:creationId xmlns:a16="http://schemas.microsoft.com/office/drawing/2014/main" id="{24CB73AC-FFFC-EFAA-8A7F-FC448A05C78B}"/>
              </a:ext>
            </a:extLst>
          </p:cNvPr>
          <p:cNvSpPr/>
          <p:nvPr userDrawn="1"/>
        </p:nvSpPr>
        <p:spPr>
          <a:xfrm>
            <a:off x="3886199" y="-6"/>
            <a:ext cx="8305801" cy="6858006"/>
          </a:xfrm>
          <a:prstGeom prst="rect">
            <a:avLst/>
          </a:prstGeom>
          <a:gradFill>
            <a:gsLst>
              <a:gs pos="80000">
                <a:srgbClr val="000F8A">
                  <a:alpha val="58187"/>
                </a:srgbClr>
              </a:gs>
              <a:gs pos="0">
                <a:srgbClr val="17238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NL"/>
          </a:p>
        </p:txBody>
      </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454025" y="402644"/>
            <a:ext cx="11280774" cy="484821"/>
          </a:xfrm>
          <a:prstGeom prst="rect">
            <a:avLst/>
          </a:prstGeom>
        </p:spPr>
        <p:txBody>
          <a:bodyPr vert="horz" lIns="0" tIns="0" rIns="0" bIns="0" rtlCol="0" anchor="t">
            <a:noAutofit/>
          </a:bodyPr>
          <a:lstStyle/>
          <a:p>
            <a:r>
              <a:rPr lang="en-US"/>
              <a:t>Click to edit title style</a:t>
            </a:r>
          </a:p>
        </p:txBody>
      </p:sp>
      <p:sp>
        <p:nvSpPr>
          <p:cNvPr id="7" name="Text Placeholder 6">
            <a:extLst>
              <a:ext uri="{FF2B5EF4-FFF2-40B4-BE49-F238E27FC236}">
                <a16:creationId xmlns:a16="http://schemas.microsoft.com/office/drawing/2014/main" id="{F2F4DD64-8D8A-8B64-DE4D-878E53F05AC7}"/>
              </a:ext>
            </a:extLst>
          </p:cNvPr>
          <p:cNvSpPr>
            <a:spLocks noGrp="1"/>
          </p:cNvSpPr>
          <p:nvPr>
            <p:ph type="body" idx="1"/>
          </p:nvPr>
        </p:nvSpPr>
        <p:spPr>
          <a:xfrm>
            <a:off x="454025" y="1484313"/>
            <a:ext cx="11280774" cy="44561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4" name="Slide Number Placeholder 5">
            <a:extLst>
              <a:ext uri="{FF2B5EF4-FFF2-40B4-BE49-F238E27FC236}">
                <a16:creationId xmlns:a16="http://schemas.microsoft.com/office/drawing/2014/main" id="{62877047-E3CD-ED38-033E-E1B1542E54BF}"/>
              </a:ext>
            </a:extLst>
          </p:cNvPr>
          <p:cNvSpPr>
            <a:spLocks noGrp="1"/>
          </p:cNvSpPr>
          <p:nvPr>
            <p:ph type="sldNum" sz="quarter" idx="4"/>
          </p:nvPr>
        </p:nvSpPr>
        <p:spPr>
          <a:xfrm>
            <a:off x="11734800" y="6400800"/>
            <a:ext cx="457200" cy="427512"/>
          </a:xfrm>
          <a:prstGeom prst="rect">
            <a:avLst/>
          </a:prstGeom>
        </p:spPr>
        <p:txBody>
          <a:bodyPr vert="horz" lIns="0" tIns="0" rIns="0" bIns="0" rtlCol="0" anchor="ctr">
            <a:noAutofit/>
          </a:bodyPr>
          <a:lstStyle>
            <a:lvl1pPr algn="ctr">
              <a:defRPr lang="en-NL" sz="1000" b="0" i="0" kern="1200" smtClean="0">
                <a:solidFill>
                  <a:schemeClr val="bg1"/>
                </a:solidFill>
                <a:latin typeface="IntelOne Text Light" panose="020B04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sp>
        <p:nvSpPr>
          <p:cNvPr id="9" name="Footer Placeholder 8">
            <a:extLst>
              <a:ext uri="{FF2B5EF4-FFF2-40B4-BE49-F238E27FC236}">
                <a16:creationId xmlns:a16="http://schemas.microsoft.com/office/drawing/2014/main" id="{49E2F97A-DF3F-DB51-1382-6548DB59457B}"/>
              </a:ext>
            </a:extLst>
          </p:cNvPr>
          <p:cNvSpPr>
            <a:spLocks noGrp="1"/>
          </p:cNvSpPr>
          <p:nvPr>
            <p:ph type="ftr" sz="quarter" idx="3"/>
          </p:nvPr>
        </p:nvSpPr>
        <p:spPr>
          <a:xfrm>
            <a:off x="6095999" y="6400800"/>
            <a:ext cx="5637213" cy="319035"/>
          </a:xfrm>
          <a:prstGeom prst="rect">
            <a:avLst/>
          </a:prstGeom>
        </p:spPr>
        <p:txBody>
          <a:bodyPr vert="horz" lIns="91440" tIns="45720" rIns="91440" bIns="45720" rtlCol="0" anchor="b"/>
          <a:lstStyle>
            <a:lvl1pPr algn="l">
              <a:defRPr sz="700">
                <a:solidFill>
                  <a:schemeClr val="bg1"/>
                </a:solidFill>
                <a:latin typeface="+mn-lt"/>
              </a:defRPr>
            </a:lvl1pPr>
          </a:lstStyle>
          <a:p>
            <a:endParaRPr lang="en-NL"/>
          </a:p>
        </p:txBody>
      </p:sp>
      <p:pic>
        <p:nvPicPr>
          <p:cNvPr id="5" name="Picture 4" descr="Logo&#10;&#10;Description automatically generated">
            <a:extLst>
              <a:ext uri="{FF2B5EF4-FFF2-40B4-BE49-F238E27FC236}">
                <a16:creationId xmlns:a16="http://schemas.microsoft.com/office/drawing/2014/main" id="{46BE5094-E833-F168-F333-0C0E2A6B4CB1}"/>
              </a:ext>
            </a:extLst>
          </p:cNvPr>
          <p:cNvPicPr>
            <a:picLocks noChangeAspect="1"/>
          </p:cNvPicPr>
          <p:nvPr userDrawn="1"/>
        </p:nvPicPr>
        <p:blipFill>
          <a:blip r:embed="rId17">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4025" y="6489115"/>
            <a:ext cx="404078" cy="163920"/>
          </a:xfrm>
          <a:prstGeom prst="rect">
            <a:avLst/>
          </a:prstGeom>
        </p:spPr>
      </p:pic>
    </p:spTree>
    <p:extLst>
      <p:ext uri="{BB962C8B-B14F-4D97-AF65-F5344CB8AC3E}">
        <p14:creationId xmlns:p14="http://schemas.microsoft.com/office/powerpoint/2010/main" val="22012680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800" b="0" i="0" kern="1200" dirty="0">
          <a:gradFill flip="none" rotWithShape="1">
            <a:gsLst>
              <a:gs pos="0">
                <a:srgbClr val="FFFFFF"/>
              </a:gs>
              <a:gs pos="100000">
                <a:srgbClr val="69B2D2">
                  <a:lumMod val="60000"/>
                  <a:lumOff val="40000"/>
                </a:srgbClr>
              </a:gs>
            </a:gsLst>
            <a:lin ang="2700000" scaled="0"/>
            <a:tileRect/>
          </a:gradFill>
          <a:latin typeface="IntelOne Display Light"/>
          <a:ea typeface="Helvetica Neue Roman"/>
          <a:cs typeface="Helvetica Neue Roman"/>
        </a:defRPr>
      </a:lvl1pPr>
    </p:titleStyle>
    <p:bodyStyle>
      <a:lvl1pPr marL="0" indent="0" algn="l" defTabSz="914400" rtl="0" eaLnBrk="1" latinLnBrk="0" hangingPunct="1">
        <a:lnSpc>
          <a:spcPct val="100000"/>
        </a:lnSpc>
        <a:spcBef>
          <a:spcPts val="0"/>
        </a:spcBef>
        <a:buFont typeface="IntelOne Display Regular" panose="020B0503020203020204" pitchFamily="34" charset="0"/>
        <a:buNone/>
        <a:defRPr sz="1800" b="0" i="0" kern="1200">
          <a:solidFill>
            <a:schemeClr val="bg1"/>
          </a:solidFill>
          <a:latin typeface="IntelOne Text Light" panose="020B0403020203020204" pitchFamily="34" charset="77"/>
          <a:ea typeface="+mn-ea"/>
          <a:cs typeface="+mn-cs"/>
        </a:defRPr>
      </a:lvl1pPr>
      <a:lvl2pPr marL="182563" indent="-182563" algn="l" defTabSz="914400" rtl="0" eaLnBrk="1" latinLnBrk="0" hangingPunct="1">
        <a:lnSpc>
          <a:spcPct val="100000"/>
        </a:lnSpc>
        <a:spcBef>
          <a:spcPts val="600"/>
        </a:spcBef>
        <a:buFont typeface="IntelOne Display Regular" panose="020B0503020203020204" pitchFamily="34" charset="0"/>
        <a:buChar char="•"/>
        <a:tabLst/>
        <a:defRPr sz="1600" b="0" i="0" kern="1200">
          <a:solidFill>
            <a:schemeClr val="bg1"/>
          </a:solidFill>
          <a:latin typeface="IntelOne Text Light" panose="020B0403020203020204" pitchFamily="34" charset="77"/>
          <a:ea typeface="+mn-ea"/>
          <a:cs typeface="+mn-cs"/>
        </a:defRPr>
      </a:lvl2pPr>
      <a:lvl3pPr marL="358775" indent="-176213" algn="l" defTabSz="914400" rtl="0" eaLnBrk="1" latinLnBrk="0" hangingPunct="1">
        <a:lnSpc>
          <a:spcPct val="100000"/>
        </a:lnSpc>
        <a:spcBef>
          <a:spcPts val="0"/>
        </a:spcBef>
        <a:spcAft>
          <a:spcPts val="600"/>
        </a:spcAft>
        <a:buFont typeface="System Font Regular"/>
        <a:buChar char="-"/>
        <a:tabLst/>
        <a:defRPr sz="1400" b="0" i="0" kern="1200">
          <a:solidFill>
            <a:schemeClr val="bg1"/>
          </a:solidFill>
          <a:latin typeface="IntelOne Text Light" panose="020B0403020203020204" pitchFamily="34" charset="77"/>
          <a:ea typeface="+mn-ea"/>
          <a:cs typeface="+mn-cs"/>
        </a:defRPr>
      </a:lvl3pPr>
      <a:lvl4pPr marL="6350" indent="0" algn="l" defTabSz="914400" rtl="0" eaLnBrk="1" latinLnBrk="0" hangingPunct="1">
        <a:lnSpc>
          <a:spcPct val="100000"/>
        </a:lnSpc>
        <a:spcBef>
          <a:spcPts val="0"/>
        </a:spcBef>
        <a:buFont typeface="IntelOne Display Regular" panose="020B0503020203020204" pitchFamily="34" charset="0"/>
        <a:buNone/>
        <a:tabLst/>
        <a:defRPr sz="1400" b="0" i="0" kern="1200">
          <a:solidFill>
            <a:schemeClr val="bg1"/>
          </a:solidFill>
          <a:latin typeface="IntelOne Text Light" panose="020B0403020203020204" pitchFamily="34" charset="77"/>
          <a:ea typeface="+mn-ea"/>
          <a:cs typeface="+mn-cs"/>
        </a:defRPr>
      </a:lvl4pPr>
      <a:lvl5pPr marL="6350" indent="0" algn="l" defTabSz="914400" rtl="0" eaLnBrk="1" latinLnBrk="0" hangingPunct="1">
        <a:lnSpc>
          <a:spcPct val="100000"/>
        </a:lnSpc>
        <a:spcBef>
          <a:spcPts val="1200"/>
        </a:spcBef>
        <a:buFont typeface="IntelOne Display Regular" panose="020B0503020203020204" pitchFamily="34" charset="0"/>
        <a:buNone/>
        <a:tabLst/>
        <a:defRPr sz="2000" b="1" i="0" kern="1200">
          <a:solidFill>
            <a:schemeClr val="bg1"/>
          </a:solidFill>
          <a:latin typeface="IntelOne Text Bold"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91">
          <p15:clr>
            <a:srgbClr val="F26B43"/>
          </p15:clr>
        </p15:guide>
        <p15:guide id="4" pos="286">
          <p15:clr>
            <a:srgbClr val="F26B43"/>
          </p15:clr>
        </p15:guide>
        <p15:guide id="5" orient="horz" pos="818">
          <p15:clr>
            <a:srgbClr val="F26B43"/>
          </p15:clr>
        </p15:guide>
        <p15:guide id="7" orient="horz" pos="3742">
          <p15:clr>
            <a:srgbClr val="F26B43"/>
          </p15:clr>
        </p15:guide>
        <p15:guide id="12" pos="3931">
          <p15:clr>
            <a:srgbClr val="F26B43"/>
          </p15:clr>
        </p15:guide>
        <p15:guide id="15" pos="6975">
          <p15:clr>
            <a:srgbClr val="F26B43"/>
          </p15:clr>
        </p15:guide>
        <p15:guide id="16" pos="3744">
          <p15:clr>
            <a:srgbClr val="F26B43"/>
          </p15:clr>
        </p15:guide>
        <p15:guide id="17" pos="5565">
          <p15:clr>
            <a:srgbClr val="F26B43"/>
          </p15:clr>
        </p15:guide>
        <p15:guide id="18" pos="2109">
          <p15:clr>
            <a:srgbClr val="F26B43"/>
          </p15:clr>
        </p15:guide>
        <p15:guide id="20" orient="horz" pos="935">
          <p15:clr>
            <a:srgbClr val="F26B43"/>
          </p15:clr>
        </p15:guide>
        <p15:guide id="21" pos="702">
          <p15:clr>
            <a:srgbClr val="F26B43"/>
          </p15:clr>
        </p15:guide>
        <p15:guide id="22" orient="horz" pos="288">
          <p15:clr>
            <a:srgbClr val="F26B43"/>
          </p15:clr>
        </p15:guide>
        <p15:guide id="23" orient="horz" pos="4026">
          <p15:clr>
            <a:srgbClr val="F26B43"/>
          </p15:clr>
        </p15:guide>
        <p15:guide id="24" pos="5757">
          <p15:clr>
            <a:srgbClr val="F26B43"/>
          </p15:clr>
        </p15:guide>
        <p15:guide id="25" pos="19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E5AA3B17-D870-62CD-4ACD-A926E2C6089F}"/>
              </a:ext>
            </a:extLst>
          </p:cNvPr>
          <p:cNvSpPr>
            <a:spLocks noGrp="1"/>
          </p:cNvSpPr>
          <p:nvPr>
            <p:ph type="sldNum" sz="quarter" idx="4"/>
          </p:nvPr>
        </p:nvSpPr>
        <p:spPr>
          <a:xfrm>
            <a:off x="11712575" y="6378575"/>
            <a:ext cx="479425" cy="479425"/>
          </a:xfrm>
          <a:prstGeom prst="rect">
            <a:avLst/>
          </a:prstGeom>
        </p:spPr>
        <p:txBody>
          <a:bodyPr vert="horz" lIns="0" tIns="0" rIns="0" bIns="0" rtlCol="0" anchor="ctr">
            <a:noAutofit/>
          </a:bodyPr>
          <a:lstStyle>
            <a:lvl1pPr algn="ctr">
              <a:defRPr lang="en-NL" sz="643" b="0" i="0" kern="1200" smtClean="0">
                <a:solidFill>
                  <a:schemeClr val="tx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sp>
        <p:nvSpPr>
          <p:cNvPr id="3" name="Footer Placeholder 11">
            <a:extLst>
              <a:ext uri="{FF2B5EF4-FFF2-40B4-BE49-F238E27FC236}">
                <a16:creationId xmlns:a16="http://schemas.microsoft.com/office/drawing/2014/main" id="{82D63577-904C-69AA-A604-2C35F2EE5CDF}"/>
              </a:ext>
            </a:extLst>
          </p:cNvPr>
          <p:cNvSpPr>
            <a:spLocks noGrp="1"/>
          </p:cNvSpPr>
          <p:nvPr>
            <p:ph type="ftr" sz="quarter" idx="3"/>
          </p:nvPr>
        </p:nvSpPr>
        <p:spPr>
          <a:xfrm>
            <a:off x="5915819" y="6550630"/>
            <a:ext cx="5643562" cy="260344"/>
          </a:xfrm>
          <a:prstGeom prst="rect">
            <a:avLst/>
          </a:prstGeom>
        </p:spPr>
        <p:txBody>
          <a:bodyPr vert="horz" lIns="0" tIns="0" rIns="0" bIns="0" rtlCol="0" anchor="ctr">
            <a:noAutofit/>
          </a:bodyPr>
          <a:lstStyle>
            <a:lvl1pPr algn="r">
              <a:defRPr lang="en-NL" sz="771" b="0" i="0" kern="1200" cap="none" spc="26" baseline="0" dirty="0">
                <a:solidFill>
                  <a:schemeClr val="tx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r>
              <a:rPr lang="en-GB"/>
              <a:t>Under embargo until October 10, 2024, at 8:00 AM PST</a:t>
            </a:r>
          </a:p>
        </p:txBody>
      </p:sp>
    </p:spTree>
    <p:extLst>
      <p:ext uri="{BB962C8B-B14F-4D97-AF65-F5344CB8AC3E}">
        <p14:creationId xmlns:p14="http://schemas.microsoft.com/office/powerpoint/2010/main" val="3121688117"/>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32" rtl="0" eaLnBrk="1" latinLnBrk="0" hangingPunct="1">
        <a:lnSpc>
          <a:spcPct val="90000"/>
        </a:lnSpc>
        <a:spcBef>
          <a:spcPct val="0"/>
        </a:spcBef>
        <a:buNone/>
        <a:defRPr sz="3214" kern="1200">
          <a:solidFill>
            <a:schemeClr val="tx1"/>
          </a:solidFill>
          <a:latin typeface="+mj-lt"/>
          <a:ea typeface="+mj-ea"/>
          <a:cs typeface="+mj-cs"/>
        </a:defRPr>
      </a:lvl1pPr>
    </p:titleStyle>
    <p:bodyStyle>
      <a:lvl1pPr marL="0" indent="0" algn="l" defTabSz="914332" rtl="0" eaLnBrk="1" latinLnBrk="0" hangingPunct="1">
        <a:lnSpc>
          <a:spcPct val="100000"/>
        </a:lnSpc>
        <a:spcBef>
          <a:spcPts val="0"/>
        </a:spcBef>
        <a:buFont typeface="IntelOne Display Regular" panose="020B0503020203020204" pitchFamily="34" charset="0"/>
        <a:buNone/>
        <a:defRPr sz="1800" b="0" i="0" kern="1200">
          <a:solidFill>
            <a:schemeClr val="tx1"/>
          </a:solidFill>
          <a:latin typeface="IntelOne Text Light" panose="020B0403020203020204" pitchFamily="34" charset="77"/>
          <a:ea typeface="+mn-ea"/>
          <a:cs typeface="+mn-cs"/>
        </a:defRPr>
      </a:lvl1pPr>
      <a:lvl2pPr marL="182549" indent="-182549" algn="l" defTabSz="914332" rtl="0" eaLnBrk="1" latinLnBrk="0" hangingPunct="1">
        <a:lnSpc>
          <a:spcPct val="100000"/>
        </a:lnSpc>
        <a:spcBef>
          <a:spcPts val="600"/>
        </a:spcBef>
        <a:buFont typeface="IntelOne Display Regular" panose="020B0503020203020204" pitchFamily="34" charset="0"/>
        <a:buChar char="•"/>
        <a:tabLst/>
        <a:defRPr sz="1543" b="0" i="0" kern="1200">
          <a:solidFill>
            <a:schemeClr val="tx1"/>
          </a:solidFill>
          <a:latin typeface="IntelOne Text Light" panose="020B0403020203020204" pitchFamily="34" charset="77"/>
          <a:ea typeface="+mn-ea"/>
          <a:cs typeface="+mn-cs"/>
        </a:defRPr>
      </a:lvl2pPr>
      <a:lvl3pPr marL="358748" indent="-176200" algn="l" defTabSz="914332" rtl="0" eaLnBrk="1" latinLnBrk="0" hangingPunct="1">
        <a:lnSpc>
          <a:spcPct val="100000"/>
        </a:lnSpc>
        <a:spcBef>
          <a:spcPts val="0"/>
        </a:spcBef>
        <a:spcAft>
          <a:spcPts val="600"/>
        </a:spcAft>
        <a:buFont typeface="System Font Regular"/>
        <a:buChar char="-"/>
        <a:tabLst/>
        <a:defRPr sz="1286" b="0" i="0" kern="1200">
          <a:solidFill>
            <a:schemeClr val="tx1"/>
          </a:solidFill>
          <a:latin typeface="IntelOne Text Light" panose="020B0403020203020204" pitchFamily="34" charset="77"/>
          <a:ea typeface="+mn-ea"/>
          <a:cs typeface="+mn-cs"/>
        </a:defRPr>
      </a:lvl3pPr>
      <a:lvl4pPr marL="6349" indent="0" algn="l" defTabSz="914332" rtl="0" eaLnBrk="1" latinLnBrk="0" hangingPunct="1">
        <a:lnSpc>
          <a:spcPct val="100000"/>
        </a:lnSpc>
        <a:spcBef>
          <a:spcPts val="0"/>
        </a:spcBef>
        <a:buFont typeface="IntelOne Display Regular" panose="020B0503020203020204" pitchFamily="34" charset="0"/>
        <a:buNone/>
        <a:tabLst/>
        <a:defRPr sz="1157" b="0" i="0" kern="1200">
          <a:solidFill>
            <a:schemeClr val="tx1">
              <a:lumMod val="60000"/>
              <a:lumOff val="40000"/>
            </a:schemeClr>
          </a:solidFill>
          <a:latin typeface="IntelOne Text Light" panose="020B0403020203020204" pitchFamily="34" charset="77"/>
          <a:ea typeface="+mn-ea"/>
          <a:cs typeface="+mn-cs"/>
        </a:defRPr>
      </a:lvl4pPr>
      <a:lvl5pPr marL="6349" indent="0" algn="l" defTabSz="914332" rtl="0" eaLnBrk="1" latinLnBrk="0" hangingPunct="1">
        <a:lnSpc>
          <a:spcPct val="100000"/>
        </a:lnSpc>
        <a:spcBef>
          <a:spcPts val="1200"/>
        </a:spcBef>
        <a:buFont typeface="IntelOne Display Regular" panose="020B0503020203020204" pitchFamily="34" charset="0"/>
        <a:buNone/>
        <a:tabLst/>
        <a:defRPr sz="1928" b="1" i="0" kern="1200">
          <a:solidFill>
            <a:schemeClr val="tx2"/>
          </a:solidFill>
          <a:latin typeface="IntelOne Text Bold" panose="020B0503020203020204" pitchFamily="34" charset="77"/>
          <a:ea typeface="+mn-ea"/>
          <a:cs typeface="+mn-cs"/>
        </a:defRPr>
      </a:lvl5pPr>
      <a:lvl6pPr marL="2514411"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7"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3"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6"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7" algn="l" defTabSz="914332" rtl="0" eaLnBrk="1" latinLnBrk="0" hangingPunct="1">
        <a:defRPr sz="1800" kern="1200">
          <a:solidFill>
            <a:schemeClr val="tx1"/>
          </a:solidFill>
          <a:latin typeface="+mn-lt"/>
          <a:ea typeface="+mn-ea"/>
          <a:cs typeface="+mn-cs"/>
        </a:defRPr>
      </a:lvl4pPr>
      <a:lvl5pPr marL="1828663" algn="l" defTabSz="914332" rtl="0" eaLnBrk="1" latinLnBrk="0" hangingPunct="1">
        <a:defRPr sz="1800" kern="1200">
          <a:solidFill>
            <a:schemeClr val="tx1"/>
          </a:solidFill>
          <a:latin typeface="+mn-lt"/>
          <a:ea typeface="+mn-ea"/>
          <a:cs typeface="+mn-cs"/>
        </a:defRPr>
      </a:lvl5pPr>
      <a:lvl6pPr marL="2285829"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6"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7378">
          <p15:clr>
            <a:srgbClr val="F26B43"/>
          </p15:clr>
        </p15:guide>
        <p15:guide id="23" orient="horz" pos="754">
          <p15:clr>
            <a:srgbClr val="F26B43"/>
          </p15:clr>
        </p15:guide>
        <p15:guide id="27" pos="3840">
          <p15:clr>
            <a:srgbClr val="F26B43"/>
          </p15:clr>
        </p15:guide>
        <p15:guide id="30" pos="302">
          <p15:clr>
            <a:srgbClr val="F26B43"/>
          </p15:clr>
        </p15:guide>
        <p15:guide id="31" orient="horz" pos="2160">
          <p15:clr>
            <a:srgbClr val="F26B43"/>
          </p15:clr>
        </p15:guide>
        <p15:guide id="32" orient="horz" pos="958">
          <p15:clr>
            <a:srgbClr val="F26B43"/>
          </p15:clr>
        </p15:guide>
        <p15:guide id="33" orient="horz" pos="4020">
          <p15:clr>
            <a:srgbClr val="F26B43"/>
          </p15:clr>
        </p15:guide>
        <p15:guide id="34" orient="horz" pos="3816">
          <p15:clr>
            <a:srgbClr val="F26B43"/>
          </p15:clr>
        </p15:guide>
        <p15:guide id="35" orient="horz" pos="391">
          <p15:clr>
            <a:srgbClr val="F26B43"/>
          </p15:clr>
        </p15:guide>
        <p15:guide id="36" pos="2887">
          <p15:clr>
            <a:srgbClr val="F26B43"/>
          </p15:clr>
        </p15:guide>
        <p15:guide id="37" orient="horz" pos="3612">
          <p15:clr>
            <a:srgbClr val="F26B43"/>
          </p15:clr>
        </p15:guide>
        <p15:guide id="38" orient="horz" pos="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E5AA3B17-D870-62CD-4ACD-A926E2C6089F}"/>
              </a:ext>
            </a:extLst>
          </p:cNvPr>
          <p:cNvSpPr>
            <a:spLocks noGrp="1"/>
          </p:cNvSpPr>
          <p:nvPr>
            <p:ph type="sldNum" sz="quarter" idx="4"/>
          </p:nvPr>
        </p:nvSpPr>
        <p:spPr>
          <a:xfrm>
            <a:off x="11712575" y="6378575"/>
            <a:ext cx="479425" cy="479425"/>
          </a:xfrm>
          <a:prstGeom prst="rect">
            <a:avLst/>
          </a:prstGeom>
        </p:spPr>
        <p:txBody>
          <a:bodyPr vert="horz" lIns="0" tIns="0" rIns="0" bIns="0" rtlCol="0" anchor="ctr">
            <a:noAutofit/>
          </a:bodyPr>
          <a:lstStyle>
            <a:lvl1pPr algn="ctr">
              <a:defRPr lang="en-NL" sz="643" b="0" i="0" kern="1200" smtClean="0">
                <a:solidFill>
                  <a:schemeClr val="tx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sp>
        <p:nvSpPr>
          <p:cNvPr id="3" name="Footer Placeholder 11">
            <a:extLst>
              <a:ext uri="{FF2B5EF4-FFF2-40B4-BE49-F238E27FC236}">
                <a16:creationId xmlns:a16="http://schemas.microsoft.com/office/drawing/2014/main" id="{82D63577-904C-69AA-A604-2C35F2EE5CDF}"/>
              </a:ext>
            </a:extLst>
          </p:cNvPr>
          <p:cNvSpPr>
            <a:spLocks noGrp="1"/>
          </p:cNvSpPr>
          <p:nvPr>
            <p:ph type="ftr" sz="quarter" idx="3"/>
          </p:nvPr>
        </p:nvSpPr>
        <p:spPr>
          <a:xfrm>
            <a:off x="5915819" y="6550630"/>
            <a:ext cx="5643562" cy="260344"/>
          </a:xfrm>
          <a:prstGeom prst="rect">
            <a:avLst/>
          </a:prstGeom>
        </p:spPr>
        <p:txBody>
          <a:bodyPr vert="horz" lIns="0" tIns="0" rIns="0" bIns="0" rtlCol="0" anchor="ctr">
            <a:noAutofit/>
          </a:bodyPr>
          <a:lstStyle>
            <a:lvl1pPr algn="r">
              <a:defRPr lang="en-NL" sz="771" b="0" i="0" kern="1200" cap="none" spc="26" baseline="0" dirty="0">
                <a:solidFill>
                  <a:schemeClr val="tx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r>
              <a:rPr lang="en-GB"/>
              <a:t>Under embargo until October 10, 2024, at 8:00 AM PST</a:t>
            </a:r>
          </a:p>
        </p:txBody>
      </p:sp>
    </p:spTree>
    <p:extLst>
      <p:ext uri="{BB962C8B-B14F-4D97-AF65-F5344CB8AC3E}">
        <p14:creationId xmlns:p14="http://schemas.microsoft.com/office/powerpoint/2010/main" val="1066429938"/>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32" rtl="0" eaLnBrk="1" latinLnBrk="0" hangingPunct="1">
        <a:lnSpc>
          <a:spcPct val="90000"/>
        </a:lnSpc>
        <a:spcBef>
          <a:spcPct val="0"/>
        </a:spcBef>
        <a:buNone/>
        <a:defRPr sz="3214" kern="1200">
          <a:solidFill>
            <a:schemeClr val="tx1"/>
          </a:solidFill>
          <a:latin typeface="+mj-lt"/>
          <a:ea typeface="+mj-ea"/>
          <a:cs typeface="+mj-cs"/>
        </a:defRPr>
      </a:lvl1pPr>
    </p:titleStyle>
    <p:bodyStyle>
      <a:lvl1pPr marL="0" indent="0" algn="l" defTabSz="914332" rtl="0" eaLnBrk="1" latinLnBrk="0" hangingPunct="1">
        <a:lnSpc>
          <a:spcPct val="100000"/>
        </a:lnSpc>
        <a:spcBef>
          <a:spcPts val="0"/>
        </a:spcBef>
        <a:buFont typeface="IntelOne Display Regular" panose="020B0503020203020204" pitchFamily="34" charset="0"/>
        <a:buNone/>
        <a:defRPr sz="1800" b="0" i="0" kern="1200">
          <a:solidFill>
            <a:schemeClr val="tx1"/>
          </a:solidFill>
          <a:latin typeface="IntelOne Text Light" panose="020B0403020203020204" pitchFamily="34" charset="77"/>
          <a:ea typeface="+mn-ea"/>
          <a:cs typeface="+mn-cs"/>
        </a:defRPr>
      </a:lvl1pPr>
      <a:lvl2pPr marL="182549" indent="-182549" algn="l" defTabSz="914332" rtl="0" eaLnBrk="1" latinLnBrk="0" hangingPunct="1">
        <a:lnSpc>
          <a:spcPct val="100000"/>
        </a:lnSpc>
        <a:spcBef>
          <a:spcPts val="600"/>
        </a:spcBef>
        <a:buFont typeface="IntelOne Display Regular" panose="020B0503020203020204" pitchFamily="34" charset="0"/>
        <a:buChar char="•"/>
        <a:tabLst/>
        <a:defRPr sz="1543" b="0" i="0" kern="1200">
          <a:solidFill>
            <a:schemeClr val="tx1"/>
          </a:solidFill>
          <a:latin typeface="IntelOne Text Light" panose="020B0403020203020204" pitchFamily="34" charset="77"/>
          <a:ea typeface="+mn-ea"/>
          <a:cs typeface="+mn-cs"/>
        </a:defRPr>
      </a:lvl2pPr>
      <a:lvl3pPr marL="358748" indent="-176200" algn="l" defTabSz="914332" rtl="0" eaLnBrk="1" latinLnBrk="0" hangingPunct="1">
        <a:lnSpc>
          <a:spcPct val="100000"/>
        </a:lnSpc>
        <a:spcBef>
          <a:spcPts val="0"/>
        </a:spcBef>
        <a:spcAft>
          <a:spcPts val="600"/>
        </a:spcAft>
        <a:buFont typeface="System Font Regular"/>
        <a:buChar char="-"/>
        <a:tabLst/>
        <a:defRPr sz="1286" b="0" i="0" kern="1200">
          <a:solidFill>
            <a:schemeClr val="tx1"/>
          </a:solidFill>
          <a:latin typeface="IntelOne Text Light" panose="020B0403020203020204" pitchFamily="34" charset="77"/>
          <a:ea typeface="+mn-ea"/>
          <a:cs typeface="+mn-cs"/>
        </a:defRPr>
      </a:lvl3pPr>
      <a:lvl4pPr marL="6349" indent="0" algn="l" defTabSz="914332" rtl="0" eaLnBrk="1" latinLnBrk="0" hangingPunct="1">
        <a:lnSpc>
          <a:spcPct val="100000"/>
        </a:lnSpc>
        <a:spcBef>
          <a:spcPts val="0"/>
        </a:spcBef>
        <a:buFont typeface="IntelOne Display Regular" panose="020B0503020203020204" pitchFamily="34" charset="0"/>
        <a:buNone/>
        <a:tabLst/>
        <a:defRPr sz="1157" b="0" i="0" kern="1200">
          <a:solidFill>
            <a:schemeClr val="tx1">
              <a:lumMod val="60000"/>
              <a:lumOff val="40000"/>
            </a:schemeClr>
          </a:solidFill>
          <a:latin typeface="IntelOne Text Light" panose="020B0403020203020204" pitchFamily="34" charset="77"/>
          <a:ea typeface="+mn-ea"/>
          <a:cs typeface="+mn-cs"/>
        </a:defRPr>
      </a:lvl4pPr>
      <a:lvl5pPr marL="6349" indent="0" algn="l" defTabSz="914332" rtl="0" eaLnBrk="1" latinLnBrk="0" hangingPunct="1">
        <a:lnSpc>
          <a:spcPct val="100000"/>
        </a:lnSpc>
        <a:spcBef>
          <a:spcPts val="1200"/>
        </a:spcBef>
        <a:buFont typeface="IntelOne Display Regular" panose="020B0503020203020204" pitchFamily="34" charset="0"/>
        <a:buNone/>
        <a:tabLst/>
        <a:defRPr sz="1928" b="1" i="0" kern="1200">
          <a:solidFill>
            <a:schemeClr val="tx2"/>
          </a:solidFill>
          <a:latin typeface="IntelOne Text Bold" panose="020B0503020203020204" pitchFamily="34" charset="77"/>
          <a:ea typeface="+mn-ea"/>
          <a:cs typeface="+mn-cs"/>
        </a:defRPr>
      </a:lvl5pPr>
      <a:lvl6pPr marL="2514411"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7"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3"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6"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7" algn="l" defTabSz="914332" rtl="0" eaLnBrk="1" latinLnBrk="0" hangingPunct="1">
        <a:defRPr sz="1800" kern="1200">
          <a:solidFill>
            <a:schemeClr val="tx1"/>
          </a:solidFill>
          <a:latin typeface="+mn-lt"/>
          <a:ea typeface="+mn-ea"/>
          <a:cs typeface="+mn-cs"/>
        </a:defRPr>
      </a:lvl4pPr>
      <a:lvl5pPr marL="1828663" algn="l" defTabSz="914332" rtl="0" eaLnBrk="1" latinLnBrk="0" hangingPunct="1">
        <a:defRPr sz="1800" kern="1200">
          <a:solidFill>
            <a:schemeClr val="tx1"/>
          </a:solidFill>
          <a:latin typeface="+mn-lt"/>
          <a:ea typeface="+mn-ea"/>
          <a:cs typeface="+mn-cs"/>
        </a:defRPr>
      </a:lvl5pPr>
      <a:lvl6pPr marL="2285829"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6"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7378">
          <p15:clr>
            <a:srgbClr val="F26B43"/>
          </p15:clr>
        </p15:guide>
        <p15:guide id="23" orient="horz" pos="754">
          <p15:clr>
            <a:srgbClr val="F26B43"/>
          </p15:clr>
        </p15:guide>
        <p15:guide id="27" pos="3840">
          <p15:clr>
            <a:srgbClr val="F26B43"/>
          </p15:clr>
        </p15:guide>
        <p15:guide id="30" pos="302">
          <p15:clr>
            <a:srgbClr val="F26B43"/>
          </p15:clr>
        </p15:guide>
        <p15:guide id="31" orient="horz" pos="2160">
          <p15:clr>
            <a:srgbClr val="F26B43"/>
          </p15:clr>
        </p15:guide>
        <p15:guide id="32" orient="horz" pos="958">
          <p15:clr>
            <a:srgbClr val="F26B43"/>
          </p15:clr>
        </p15:guide>
        <p15:guide id="33" orient="horz" pos="4020">
          <p15:clr>
            <a:srgbClr val="F26B43"/>
          </p15:clr>
        </p15:guide>
        <p15:guide id="34" orient="horz" pos="3816">
          <p15:clr>
            <a:srgbClr val="F26B43"/>
          </p15:clr>
        </p15:guide>
        <p15:guide id="35" orient="horz" pos="391">
          <p15:clr>
            <a:srgbClr val="F26B43"/>
          </p15:clr>
        </p15:guide>
        <p15:guide id="36" pos="2887">
          <p15:clr>
            <a:srgbClr val="F26B43"/>
          </p15:clr>
        </p15:guide>
        <p15:guide id="37" orient="horz" pos="3612">
          <p15:clr>
            <a:srgbClr val="F26B43"/>
          </p15:clr>
        </p15:guide>
        <p15:guide id="38" orient="horz" pos="9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71738-BD79-2E27-D63A-366E3AAE6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3F5E9A-5BC8-B8DA-3D04-0F888579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BF4CC-8773-3F00-E90A-40FCAF1C3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D1647E-6616-48B4-BE2B-35B22B99DCB2}" type="datetimeFigureOut">
              <a:rPr lang="en-US" smtClean="0"/>
              <a:t>4/30/2025</a:t>
            </a:fld>
            <a:endParaRPr lang="en-US"/>
          </a:p>
        </p:txBody>
      </p:sp>
      <p:sp>
        <p:nvSpPr>
          <p:cNvPr id="5" name="Footer Placeholder 4">
            <a:extLst>
              <a:ext uri="{FF2B5EF4-FFF2-40B4-BE49-F238E27FC236}">
                <a16:creationId xmlns:a16="http://schemas.microsoft.com/office/drawing/2014/main" id="{B75089CA-3435-F487-AB1F-C7443CA2C4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97DA14-9959-605B-DCC6-414EC4DFC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EA35F8-C407-46C5-87D0-C945DA27777B}" type="slidenum">
              <a:rPr lang="en-US" smtClean="0"/>
              <a:t>‹#›</a:t>
            </a:fld>
            <a:endParaRPr lang="en-US"/>
          </a:p>
        </p:txBody>
      </p:sp>
    </p:spTree>
    <p:extLst>
      <p:ext uri="{BB962C8B-B14F-4D97-AF65-F5344CB8AC3E}">
        <p14:creationId xmlns:p14="http://schemas.microsoft.com/office/powerpoint/2010/main" val="39460038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701040" y="471349"/>
            <a:ext cx="10789920" cy="804674"/>
          </a:xfrm>
          <a:prstGeom prst="rect">
            <a:avLst/>
          </a:prstGeom>
        </p:spPr>
        <p:txBody>
          <a:bodyPr vert="horz" lIns="0" tIns="0" rIns="0" bIns="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701040" y="1582489"/>
            <a:ext cx="10789920" cy="456285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23810DB9-B1DA-A3EC-5B3D-1FC268373540}"/>
              </a:ext>
            </a:extLst>
          </p:cNvPr>
          <p:cNvGrpSpPr/>
          <p:nvPr userDrawn="1"/>
        </p:nvGrpSpPr>
        <p:grpSpPr>
          <a:xfrm>
            <a:off x="11094229" y="6483753"/>
            <a:ext cx="544703" cy="228997"/>
            <a:chOff x="190181" y="6462978"/>
            <a:chExt cx="544703" cy="228997"/>
          </a:xfrm>
        </p:grpSpPr>
        <p:sp>
          <p:nvSpPr>
            <p:cNvPr id="17" name="Freeform: Shape 16">
              <a:extLst>
                <a:ext uri="{FF2B5EF4-FFF2-40B4-BE49-F238E27FC236}">
                  <a16:creationId xmlns:a16="http://schemas.microsoft.com/office/drawing/2014/main" id="{84BADB68-779C-9214-323A-D86A7C8698A3}"/>
                </a:ext>
              </a:extLst>
            </p:cNvPr>
            <p:cNvSpPr/>
            <p:nvPr/>
          </p:nvSpPr>
          <p:spPr>
            <a:xfrm>
              <a:off x="191196" y="6480772"/>
              <a:ext cx="499951" cy="211203"/>
            </a:xfrm>
            <a:custGeom>
              <a:avLst/>
              <a:gdLst>
                <a:gd name="connsiteX0" fmla="*/ 56262 w 751281"/>
                <a:gd name="connsiteY0" fmla="*/ 313059 h 317377"/>
                <a:gd name="connsiteX1" fmla="*/ 56262 w 751281"/>
                <a:gd name="connsiteY1" fmla="*/ 99569 h 317377"/>
                <a:gd name="connsiteX2" fmla="*/ 0 w 751281"/>
                <a:gd name="connsiteY2" fmla="*/ 99569 h 317377"/>
                <a:gd name="connsiteX3" fmla="*/ 0 w 751281"/>
                <a:gd name="connsiteY3" fmla="*/ 313059 h 317377"/>
                <a:gd name="connsiteX4" fmla="*/ 56262 w 751281"/>
                <a:gd name="connsiteY4" fmla="*/ 313059 h 317377"/>
                <a:gd name="connsiteX5" fmla="*/ 429014 w 751281"/>
                <a:gd name="connsiteY5" fmla="*/ 315218 h 317377"/>
                <a:gd name="connsiteX6" fmla="*/ 429014 w 751281"/>
                <a:gd name="connsiteY6" fmla="*/ 262894 h 317377"/>
                <a:gd name="connsiteX7" fmla="*/ 408693 w 751281"/>
                <a:gd name="connsiteY7" fmla="*/ 261560 h 317377"/>
                <a:gd name="connsiteX8" fmla="*/ 395485 w 751281"/>
                <a:gd name="connsiteY8" fmla="*/ 255718 h 317377"/>
                <a:gd name="connsiteX9" fmla="*/ 389643 w 751281"/>
                <a:gd name="connsiteY9" fmla="*/ 242954 h 317377"/>
                <a:gd name="connsiteX10" fmla="*/ 388309 w 751281"/>
                <a:gd name="connsiteY10" fmla="*/ 222317 h 317377"/>
                <a:gd name="connsiteX11" fmla="*/ 388309 w 751281"/>
                <a:gd name="connsiteY11" fmla="*/ 147639 h 317377"/>
                <a:gd name="connsiteX12" fmla="*/ 429014 w 751281"/>
                <a:gd name="connsiteY12" fmla="*/ 147639 h 317377"/>
                <a:gd name="connsiteX13" fmla="*/ 429014 w 751281"/>
                <a:gd name="connsiteY13" fmla="*/ 99569 h 317377"/>
                <a:gd name="connsiteX14" fmla="*/ 388309 w 751281"/>
                <a:gd name="connsiteY14" fmla="*/ 99569 h 317377"/>
                <a:gd name="connsiteX15" fmla="*/ 388309 w 751281"/>
                <a:gd name="connsiteY15" fmla="*/ 16383 h 317377"/>
                <a:gd name="connsiteX16" fmla="*/ 332111 w 751281"/>
                <a:gd name="connsiteY16" fmla="*/ 16383 h 317377"/>
                <a:gd name="connsiteX17" fmla="*/ 332111 w 751281"/>
                <a:gd name="connsiteY17" fmla="*/ 222761 h 317377"/>
                <a:gd name="connsiteX18" fmla="*/ 336619 w 751281"/>
                <a:gd name="connsiteY18" fmla="*/ 266767 h 317377"/>
                <a:gd name="connsiteX19" fmla="*/ 351606 w 751281"/>
                <a:gd name="connsiteY19" fmla="*/ 295088 h 317377"/>
                <a:gd name="connsiteX20" fmla="*/ 379038 w 751281"/>
                <a:gd name="connsiteY20" fmla="*/ 310519 h 317377"/>
                <a:gd name="connsiteX21" fmla="*/ 421965 w 751281"/>
                <a:gd name="connsiteY21" fmla="*/ 315218 h 317377"/>
                <a:gd name="connsiteX22" fmla="*/ 429077 w 751281"/>
                <a:gd name="connsiteY22" fmla="*/ 315218 h 317377"/>
                <a:gd name="connsiteX23" fmla="*/ 751282 w 751281"/>
                <a:gd name="connsiteY23" fmla="*/ 313059 h 317377"/>
                <a:gd name="connsiteX24" fmla="*/ 751282 w 751281"/>
                <a:gd name="connsiteY24" fmla="*/ 0 h 317377"/>
                <a:gd name="connsiteX25" fmla="*/ 695084 w 751281"/>
                <a:gd name="connsiteY25" fmla="*/ 0 h 317377"/>
                <a:gd name="connsiteX26" fmla="*/ 695084 w 751281"/>
                <a:gd name="connsiteY26" fmla="*/ 313059 h 317377"/>
                <a:gd name="connsiteX27" fmla="*/ 751282 w 751281"/>
                <a:gd name="connsiteY27" fmla="*/ 313059 h 317377"/>
                <a:gd name="connsiteX28" fmla="*/ 277818 w 751281"/>
                <a:gd name="connsiteY28" fmla="*/ 120588 h 317377"/>
                <a:gd name="connsiteX29" fmla="*/ 212411 w 751281"/>
                <a:gd name="connsiteY29" fmla="*/ 95251 h 317377"/>
                <a:gd name="connsiteX30" fmla="*/ 175517 w 751281"/>
                <a:gd name="connsiteY30" fmla="*/ 103443 h 317377"/>
                <a:gd name="connsiteX31" fmla="*/ 147577 w 751281"/>
                <a:gd name="connsiteY31" fmla="*/ 126240 h 317377"/>
                <a:gd name="connsiteX32" fmla="*/ 144528 w 751281"/>
                <a:gd name="connsiteY32" fmla="*/ 130177 h 317377"/>
                <a:gd name="connsiteX33" fmla="*/ 144528 w 751281"/>
                <a:gd name="connsiteY33" fmla="*/ 126621 h 317377"/>
                <a:gd name="connsiteX34" fmla="*/ 144528 w 751281"/>
                <a:gd name="connsiteY34" fmla="*/ 99569 h 317377"/>
                <a:gd name="connsiteX35" fmla="*/ 89092 w 751281"/>
                <a:gd name="connsiteY35" fmla="*/ 99569 h 317377"/>
                <a:gd name="connsiteX36" fmla="*/ 89092 w 751281"/>
                <a:gd name="connsiteY36" fmla="*/ 313059 h 317377"/>
                <a:gd name="connsiteX37" fmla="*/ 144973 w 751281"/>
                <a:gd name="connsiteY37" fmla="*/ 313059 h 317377"/>
                <a:gd name="connsiteX38" fmla="*/ 144973 w 751281"/>
                <a:gd name="connsiteY38" fmla="*/ 199329 h 317377"/>
                <a:gd name="connsiteX39" fmla="*/ 144973 w 751281"/>
                <a:gd name="connsiteY39" fmla="*/ 207203 h 317377"/>
                <a:gd name="connsiteX40" fmla="*/ 145100 w 751281"/>
                <a:gd name="connsiteY40" fmla="*/ 203330 h 317377"/>
                <a:gd name="connsiteX41" fmla="*/ 159959 w 751281"/>
                <a:gd name="connsiteY41" fmla="*/ 159070 h 317377"/>
                <a:gd name="connsiteX42" fmla="*/ 195647 w 751281"/>
                <a:gd name="connsiteY42" fmla="*/ 143893 h 317377"/>
                <a:gd name="connsiteX43" fmla="*/ 232478 w 751281"/>
                <a:gd name="connsiteY43" fmla="*/ 158689 h 317377"/>
                <a:gd name="connsiteX44" fmla="*/ 244670 w 751281"/>
                <a:gd name="connsiteY44" fmla="*/ 199583 h 317377"/>
                <a:gd name="connsiteX45" fmla="*/ 244670 w 751281"/>
                <a:gd name="connsiteY45" fmla="*/ 199583 h 317377"/>
                <a:gd name="connsiteX46" fmla="*/ 244670 w 751281"/>
                <a:gd name="connsiteY46" fmla="*/ 200028 h 317377"/>
                <a:gd name="connsiteX47" fmla="*/ 244670 w 751281"/>
                <a:gd name="connsiteY47" fmla="*/ 200155 h 317377"/>
                <a:gd name="connsiteX48" fmla="*/ 244670 w 751281"/>
                <a:gd name="connsiteY48" fmla="*/ 200155 h 317377"/>
                <a:gd name="connsiteX49" fmla="*/ 244670 w 751281"/>
                <a:gd name="connsiteY49" fmla="*/ 313059 h 317377"/>
                <a:gd name="connsiteX50" fmla="*/ 301440 w 751281"/>
                <a:gd name="connsiteY50" fmla="*/ 313059 h 317377"/>
                <a:gd name="connsiteX51" fmla="*/ 301440 w 751281"/>
                <a:gd name="connsiteY51" fmla="*/ 191900 h 317377"/>
                <a:gd name="connsiteX52" fmla="*/ 277944 w 751281"/>
                <a:gd name="connsiteY52" fmla="*/ 120652 h 317377"/>
                <a:gd name="connsiteX53" fmla="*/ 665746 w 751281"/>
                <a:gd name="connsiteY53" fmla="*/ 205870 h 317377"/>
                <a:gd name="connsiteX54" fmla="*/ 657618 w 751281"/>
                <a:gd name="connsiteY54" fmla="*/ 162689 h 317377"/>
                <a:gd name="connsiteX55" fmla="*/ 634948 w 751281"/>
                <a:gd name="connsiteY55" fmla="*/ 127446 h 317377"/>
                <a:gd name="connsiteX56" fmla="*/ 600149 w 751281"/>
                <a:gd name="connsiteY56" fmla="*/ 103760 h 317377"/>
                <a:gd name="connsiteX57" fmla="*/ 555508 w 751281"/>
                <a:gd name="connsiteY57" fmla="*/ 95251 h 317377"/>
                <a:gd name="connsiteX58" fmla="*/ 512136 w 751281"/>
                <a:gd name="connsiteY58" fmla="*/ 104014 h 317377"/>
                <a:gd name="connsiteX59" fmla="*/ 476893 w 751281"/>
                <a:gd name="connsiteY59" fmla="*/ 127700 h 317377"/>
                <a:gd name="connsiteX60" fmla="*/ 453208 w 751281"/>
                <a:gd name="connsiteY60" fmla="*/ 162943 h 317377"/>
                <a:gd name="connsiteX61" fmla="*/ 444444 w 751281"/>
                <a:gd name="connsiteY61" fmla="*/ 206314 h 317377"/>
                <a:gd name="connsiteX62" fmla="*/ 452763 w 751281"/>
                <a:gd name="connsiteY62" fmla="*/ 249685 h 317377"/>
                <a:gd name="connsiteX63" fmla="*/ 475814 w 751281"/>
                <a:gd name="connsiteY63" fmla="*/ 284928 h 317377"/>
                <a:gd name="connsiteX64" fmla="*/ 511502 w 751281"/>
                <a:gd name="connsiteY64" fmla="*/ 308614 h 317377"/>
                <a:gd name="connsiteX65" fmla="*/ 557222 w 751281"/>
                <a:gd name="connsiteY65" fmla="*/ 317377 h 317377"/>
                <a:gd name="connsiteX66" fmla="*/ 652157 w 751281"/>
                <a:gd name="connsiteY66" fmla="*/ 275467 h 317377"/>
                <a:gd name="connsiteX67" fmla="*/ 611707 w 751281"/>
                <a:gd name="connsiteY67" fmla="*/ 244669 h 317377"/>
                <a:gd name="connsiteX68" fmla="*/ 557667 w 751281"/>
                <a:gd name="connsiteY68" fmla="*/ 268545 h 317377"/>
                <a:gd name="connsiteX69" fmla="*/ 518868 w 751281"/>
                <a:gd name="connsiteY69" fmla="*/ 257623 h 317377"/>
                <a:gd name="connsiteX70" fmla="*/ 498611 w 751281"/>
                <a:gd name="connsiteY70" fmla="*/ 227968 h 317377"/>
                <a:gd name="connsiteX71" fmla="*/ 498039 w 751281"/>
                <a:gd name="connsiteY71" fmla="*/ 226000 h 317377"/>
                <a:gd name="connsiteX72" fmla="*/ 665746 w 751281"/>
                <a:gd name="connsiteY72" fmla="*/ 226000 h 317377"/>
                <a:gd name="connsiteX73" fmla="*/ 665746 w 751281"/>
                <a:gd name="connsiteY73" fmla="*/ 205870 h 317377"/>
                <a:gd name="connsiteX74" fmla="*/ 498547 w 751281"/>
                <a:gd name="connsiteY74" fmla="*/ 186311 h 317377"/>
                <a:gd name="connsiteX75" fmla="*/ 555127 w 751281"/>
                <a:gd name="connsiteY75" fmla="*/ 143385 h 317377"/>
                <a:gd name="connsiteX76" fmla="*/ 611770 w 751281"/>
                <a:gd name="connsiteY76" fmla="*/ 186248 h 317377"/>
                <a:gd name="connsiteX77" fmla="*/ 498484 w 751281"/>
                <a:gd name="connsiteY77" fmla="*/ 186248 h 31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751281" h="317377">
                  <a:moveTo>
                    <a:pt x="56262" y="313059"/>
                  </a:moveTo>
                  <a:lnTo>
                    <a:pt x="56262" y="99569"/>
                  </a:lnTo>
                  <a:lnTo>
                    <a:pt x="0" y="99569"/>
                  </a:lnTo>
                  <a:lnTo>
                    <a:pt x="0" y="313059"/>
                  </a:lnTo>
                  <a:lnTo>
                    <a:pt x="56262" y="313059"/>
                  </a:lnTo>
                  <a:close/>
                  <a:moveTo>
                    <a:pt x="429014" y="315218"/>
                  </a:moveTo>
                  <a:lnTo>
                    <a:pt x="429014" y="262894"/>
                  </a:lnTo>
                  <a:cubicBezTo>
                    <a:pt x="420758" y="262894"/>
                    <a:pt x="413900" y="262386"/>
                    <a:pt x="408693" y="261560"/>
                  </a:cubicBezTo>
                  <a:cubicBezTo>
                    <a:pt x="402914" y="260671"/>
                    <a:pt x="398470" y="258702"/>
                    <a:pt x="395485" y="255718"/>
                  </a:cubicBezTo>
                  <a:cubicBezTo>
                    <a:pt x="392501" y="252734"/>
                    <a:pt x="390532" y="248479"/>
                    <a:pt x="389643" y="242954"/>
                  </a:cubicBezTo>
                  <a:cubicBezTo>
                    <a:pt x="388754" y="237684"/>
                    <a:pt x="388309" y="230762"/>
                    <a:pt x="388309" y="222317"/>
                  </a:cubicBezTo>
                  <a:lnTo>
                    <a:pt x="388309" y="147639"/>
                  </a:lnTo>
                  <a:lnTo>
                    <a:pt x="429014" y="147639"/>
                  </a:lnTo>
                  <a:lnTo>
                    <a:pt x="429014" y="99569"/>
                  </a:lnTo>
                  <a:lnTo>
                    <a:pt x="388309" y="99569"/>
                  </a:lnTo>
                  <a:lnTo>
                    <a:pt x="388309" y="16383"/>
                  </a:lnTo>
                  <a:lnTo>
                    <a:pt x="332111" y="16383"/>
                  </a:lnTo>
                  <a:lnTo>
                    <a:pt x="332111" y="222761"/>
                  </a:lnTo>
                  <a:cubicBezTo>
                    <a:pt x="332111" y="240160"/>
                    <a:pt x="333635" y="254956"/>
                    <a:pt x="336619" y="266767"/>
                  </a:cubicBezTo>
                  <a:cubicBezTo>
                    <a:pt x="339540" y="278451"/>
                    <a:pt x="344620" y="287976"/>
                    <a:pt x="351606" y="295088"/>
                  </a:cubicBezTo>
                  <a:cubicBezTo>
                    <a:pt x="358591" y="302201"/>
                    <a:pt x="367799" y="307408"/>
                    <a:pt x="379038" y="310519"/>
                  </a:cubicBezTo>
                  <a:cubicBezTo>
                    <a:pt x="390405" y="313631"/>
                    <a:pt x="404820" y="315218"/>
                    <a:pt x="421965" y="315218"/>
                  </a:cubicBezTo>
                  <a:lnTo>
                    <a:pt x="429077" y="315218"/>
                  </a:lnTo>
                  <a:close/>
                  <a:moveTo>
                    <a:pt x="751282" y="313059"/>
                  </a:moveTo>
                  <a:lnTo>
                    <a:pt x="751282" y="0"/>
                  </a:lnTo>
                  <a:lnTo>
                    <a:pt x="695084" y="0"/>
                  </a:lnTo>
                  <a:lnTo>
                    <a:pt x="695084" y="313059"/>
                  </a:lnTo>
                  <a:lnTo>
                    <a:pt x="751282" y="313059"/>
                  </a:lnTo>
                  <a:close/>
                  <a:moveTo>
                    <a:pt x="277818" y="120588"/>
                  </a:moveTo>
                  <a:cubicBezTo>
                    <a:pt x="262260" y="103760"/>
                    <a:pt x="240225" y="95251"/>
                    <a:pt x="212411" y="95251"/>
                  </a:cubicBezTo>
                  <a:cubicBezTo>
                    <a:pt x="199012" y="95251"/>
                    <a:pt x="186566" y="98045"/>
                    <a:pt x="175517" y="103443"/>
                  </a:cubicBezTo>
                  <a:cubicBezTo>
                    <a:pt x="164468" y="108904"/>
                    <a:pt x="155070" y="116588"/>
                    <a:pt x="147577" y="126240"/>
                  </a:cubicBezTo>
                  <a:lnTo>
                    <a:pt x="144528" y="130177"/>
                  </a:lnTo>
                  <a:lnTo>
                    <a:pt x="144528" y="126621"/>
                  </a:lnTo>
                  <a:cubicBezTo>
                    <a:pt x="144528" y="126621"/>
                    <a:pt x="144528" y="99569"/>
                    <a:pt x="144528" y="99569"/>
                  </a:cubicBezTo>
                  <a:lnTo>
                    <a:pt x="89092" y="99569"/>
                  </a:lnTo>
                  <a:lnTo>
                    <a:pt x="89092" y="313059"/>
                  </a:lnTo>
                  <a:lnTo>
                    <a:pt x="144973" y="313059"/>
                  </a:lnTo>
                  <a:lnTo>
                    <a:pt x="144973" y="199329"/>
                  </a:lnTo>
                  <a:lnTo>
                    <a:pt x="144973" y="207203"/>
                  </a:lnTo>
                  <a:cubicBezTo>
                    <a:pt x="144973" y="205870"/>
                    <a:pt x="145036" y="204600"/>
                    <a:pt x="145100" y="203330"/>
                  </a:cubicBezTo>
                  <a:cubicBezTo>
                    <a:pt x="145672" y="183391"/>
                    <a:pt x="150688" y="168531"/>
                    <a:pt x="159959" y="159070"/>
                  </a:cubicBezTo>
                  <a:cubicBezTo>
                    <a:pt x="169866" y="148973"/>
                    <a:pt x="181867" y="143893"/>
                    <a:pt x="195647" y="143893"/>
                  </a:cubicBezTo>
                  <a:cubicBezTo>
                    <a:pt x="211903" y="143893"/>
                    <a:pt x="224286" y="148846"/>
                    <a:pt x="232478" y="158689"/>
                  </a:cubicBezTo>
                  <a:cubicBezTo>
                    <a:pt x="240542" y="168277"/>
                    <a:pt x="244606" y="182057"/>
                    <a:pt x="244670" y="199583"/>
                  </a:cubicBezTo>
                  <a:lnTo>
                    <a:pt x="244670" y="199583"/>
                  </a:lnTo>
                  <a:cubicBezTo>
                    <a:pt x="244670" y="199583"/>
                    <a:pt x="244670" y="200028"/>
                    <a:pt x="244670" y="200028"/>
                  </a:cubicBezTo>
                  <a:cubicBezTo>
                    <a:pt x="244670" y="200028"/>
                    <a:pt x="244670" y="200091"/>
                    <a:pt x="244670" y="200155"/>
                  </a:cubicBezTo>
                  <a:lnTo>
                    <a:pt x="244670" y="200155"/>
                  </a:lnTo>
                  <a:lnTo>
                    <a:pt x="244670" y="313059"/>
                  </a:lnTo>
                  <a:lnTo>
                    <a:pt x="301440" y="313059"/>
                  </a:lnTo>
                  <a:lnTo>
                    <a:pt x="301440" y="191900"/>
                  </a:lnTo>
                  <a:cubicBezTo>
                    <a:pt x="301440" y="161483"/>
                    <a:pt x="293502" y="137479"/>
                    <a:pt x="277944" y="120652"/>
                  </a:cubicBezTo>
                  <a:close/>
                  <a:moveTo>
                    <a:pt x="665746" y="205870"/>
                  </a:moveTo>
                  <a:cubicBezTo>
                    <a:pt x="665746" y="190566"/>
                    <a:pt x="663015" y="176024"/>
                    <a:pt x="657618" y="162689"/>
                  </a:cubicBezTo>
                  <a:cubicBezTo>
                    <a:pt x="652220" y="149354"/>
                    <a:pt x="644600" y="137543"/>
                    <a:pt x="634948" y="127446"/>
                  </a:cubicBezTo>
                  <a:cubicBezTo>
                    <a:pt x="625296" y="117413"/>
                    <a:pt x="613611" y="109412"/>
                    <a:pt x="600149" y="103760"/>
                  </a:cubicBezTo>
                  <a:cubicBezTo>
                    <a:pt x="586687" y="98109"/>
                    <a:pt x="571637" y="95251"/>
                    <a:pt x="555508" y="95251"/>
                  </a:cubicBezTo>
                  <a:cubicBezTo>
                    <a:pt x="540204" y="95251"/>
                    <a:pt x="525599" y="98172"/>
                    <a:pt x="512136" y="104014"/>
                  </a:cubicBezTo>
                  <a:cubicBezTo>
                    <a:pt x="498674" y="109857"/>
                    <a:pt x="486800" y="117794"/>
                    <a:pt x="476893" y="127700"/>
                  </a:cubicBezTo>
                  <a:cubicBezTo>
                    <a:pt x="466987" y="137606"/>
                    <a:pt x="458986" y="149481"/>
                    <a:pt x="453208" y="162943"/>
                  </a:cubicBezTo>
                  <a:cubicBezTo>
                    <a:pt x="447429" y="176405"/>
                    <a:pt x="444444" y="190947"/>
                    <a:pt x="444444" y="206314"/>
                  </a:cubicBezTo>
                  <a:cubicBezTo>
                    <a:pt x="444444" y="221682"/>
                    <a:pt x="447239" y="236223"/>
                    <a:pt x="452763" y="249685"/>
                  </a:cubicBezTo>
                  <a:cubicBezTo>
                    <a:pt x="458288" y="263148"/>
                    <a:pt x="466035" y="275022"/>
                    <a:pt x="475814" y="284928"/>
                  </a:cubicBezTo>
                  <a:cubicBezTo>
                    <a:pt x="485593" y="294834"/>
                    <a:pt x="497594" y="302836"/>
                    <a:pt x="511502" y="308614"/>
                  </a:cubicBezTo>
                  <a:cubicBezTo>
                    <a:pt x="525408" y="314393"/>
                    <a:pt x="540776" y="317377"/>
                    <a:pt x="557222" y="317377"/>
                  </a:cubicBezTo>
                  <a:cubicBezTo>
                    <a:pt x="604784" y="317377"/>
                    <a:pt x="634440" y="295724"/>
                    <a:pt x="652157" y="275467"/>
                  </a:cubicBezTo>
                  <a:lnTo>
                    <a:pt x="611707" y="244669"/>
                  </a:lnTo>
                  <a:cubicBezTo>
                    <a:pt x="603197" y="254765"/>
                    <a:pt x="582940" y="268545"/>
                    <a:pt x="557667" y="268545"/>
                  </a:cubicBezTo>
                  <a:cubicBezTo>
                    <a:pt x="541792" y="268545"/>
                    <a:pt x="528710" y="264862"/>
                    <a:pt x="518868" y="257623"/>
                  </a:cubicBezTo>
                  <a:cubicBezTo>
                    <a:pt x="508961" y="250384"/>
                    <a:pt x="502104" y="240414"/>
                    <a:pt x="498611" y="227968"/>
                  </a:cubicBezTo>
                  <a:lnTo>
                    <a:pt x="498039" y="226000"/>
                  </a:lnTo>
                  <a:lnTo>
                    <a:pt x="665746" y="226000"/>
                  </a:lnTo>
                  <a:lnTo>
                    <a:pt x="665746" y="205870"/>
                  </a:lnTo>
                  <a:close/>
                  <a:moveTo>
                    <a:pt x="498547" y="186311"/>
                  </a:moveTo>
                  <a:cubicBezTo>
                    <a:pt x="498547" y="170690"/>
                    <a:pt x="516455" y="143385"/>
                    <a:pt x="555127" y="143385"/>
                  </a:cubicBezTo>
                  <a:cubicBezTo>
                    <a:pt x="593799" y="143385"/>
                    <a:pt x="611770" y="170627"/>
                    <a:pt x="611770" y="186248"/>
                  </a:cubicBezTo>
                  <a:lnTo>
                    <a:pt x="498484" y="186248"/>
                  </a:lnTo>
                  <a:close/>
                </a:path>
              </a:pathLst>
            </a:custGeom>
            <a:solidFill>
              <a:srgbClr val="FFFFFF"/>
            </a:solidFill>
            <a:ln w="4331" cap="flat">
              <a:noFill/>
              <a:prstDash val="solid"/>
              <a:miter/>
            </a:ln>
          </p:spPr>
          <p:txBody>
            <a:bodyPr rtlCol="0" anchor="ctr"/>
            <a:lstStyle/>
            <a:p>
              <a:pPr algn="ctr"/>
              <a:endParaRPr lang="en-US"/>
            </a:p>
          </p:txBody>
        </p:sp>
        <p:sp>
          <p:nvSpPr>
            <p:cNvPr id="6" name="Freeform: Shape 5">
              <a:extLst>
                <a:ext uri="{FF2B5EF4-FFF2-40B4-BE49-F238E27FC236}">
                  <a16:creationId xmlns:a16="http://schemas.microsoft.com/office/drawing/2014/main" id="{3DB4BF05-FDCC-CE67-F1FA-016F1544FD97}"/>
                </a:ext>
              </a:extLst>
            </p:cNvPr>
            <p:cNvSpPr/>
            <p:nvPr/>
          </p:nvSpPr>
          <p:spPr>
            <a:xfrm>
              <a:off x="707163" y="6642066"/>
              <a:ext cx="27721" cy="27721"/>
            </a:xfrm>
            <a:custGeom>
              <a:avLst/>
              <a:gdLst>
                <a:gd name="connsiteX0" fmla="*/ 40006 w 41657"/>
                <a:gd name="connsiteY0" fmla="*/ 12764 h 41656"/>
                <a:gd name="connsiteX1" fmla="*/ 35498 w 41657"/>
                <a:gd name="connsiteY1" fmla="*/ 6159 h 41656"/>
                <a:gd name="connsiteX2" fmla="*/ 28893 w 41657"/>
                <a:gd name="connsiteY2" fmla="*/ 1651 h 41656"/>
                <a:gd name="connsiteX3" fmla="*/ 20829 w 41657"/>
                <a:gd name="connsiteY3" fmla="*/ 0 h 41656"/>
                <a:gd name="connsiteX4" fmla="*/ 12764 w 41657"/>
                <a:gd name="connsiteY4" fmla="*/ 1651 h 41656"/>
                <a:gd name="connsiteX5" fmla="*/ 6160 w 41657"/>
                <a:gd name="connsiteY5" fmla="*/ 6159 h 41656"/>
                <a:gd name="connsiteX6" fmla="*/ 1651 w 41657"/>
                <a:gd name="connsiteY6" fmla="*/ 12764 h 41656"/>
                <a:gd name="connsiteX7" fmla="*/ 0 w 41657"/>
                <a:gd name="connsiteY7" fmla="*/ 20828 h 41656"/>
                <a:gd name="connsiteX8" fmla="*/ 1651 w 41657"/>
                <a:gd name="connsiteY8" fmla="*/ 28893 h 41656"/>
                <a:gd name="connsiteX9" fmla="*/ 6160 w 41657"/>
                <a:gd name="connsiteY9" fmla="*/ 35497 h 41656"/>
                <a:gd name="connsiteX10" fmla="*/ 12764 w 41657"/>
                <a:gd name="connsiteY10" fmla="*/ 40005 h 41656"/>
                <a:gd name="connsiteX11" fmla="*/ 20829 w 41657"/>
                <a:gd name="connsiteY11" fmla="*/ 41657 h 41656"/>
                <a:gd name="connsiteX12" fmla="*/ 28893 w 41657"/>
                <a:gd name="connsiteY12" fmla="*/ 40005 h 41656"/>
                <a:gd name="connsiteX13" fmla="*/ 35498 w 41657"/>
                <a:gd name="connsiteY13" fmla="*/ 35497 h 41656"/>
                <a:gd name="connsiteX14" fmla="*/ 40006 w 41657"/>
                <a:gd name="connsiteY14" fmla="*/ 28893 h 41656"/>
                <a:gd name="connsiteX15" fmla="*/ 41657 w 41657"/>
                <a:gd name="connsiteY15" fmla="*/ 20828 h 41656"/>
                <a:gd name="connsiteX16" fmla="*/ 40006 w 41657"/>
                <a:gd name="connsiteY16" fmla="*/ 12764 h 41656"/>
                <a:gd name="connsiteX17" fmla="*/ 36577 w 41657"/>
                <a:gd name="connsiteY17" fmla="*/ 27496 h 41656"/>
                <a:gd name="connsiteX18" fmla="*/ 32894 w 41657"/>
                <a:gd name="connsiteY18" fmla="*/ 32957 h 41656"/>
                <a:gd name="connsiteX19" fmla="*/ 27433 w 41657"/>
                <a:gd name="connsiteY19" fmla="*/ 36640 h 41656"/>
                <a:gd name="connsiteX20" fmla="*/ 20765 w 41657"/>
                <a:gd name="connsiteY20" fmla="*/ 37973 h 41656"/>
                <a:gd name="connsiteX21" fmla="*/ 14098 w 41657"/>
                <a:gd name="connsiteY21" fmla="*/ 36640 h 41656"/>
                <a:gd name="connsiteX22" fmla="*/ 8637 w 41657"/>
                <a:gd name="connsiteY22" fmla="*/ 32957 h 41656"/>
                <a:gd name="connsiteX23" fmla="*/ 4953 w 41657"/>
                <a:gd name="connsiteY23" fmla="*/ 27496 h 41656"/>
                <a:gd name="connsiteX24" fmla="*/ 3620 w 41657"/>
                <a:gd name="connsiteY24" fmla="*/ 20828 h 41656"/>
                <a:gd name="connsiteX25" fmla="*/ 4953 w 41657"/>
                <a:gd name="connsiteY25" fmla="*/ 14161 h 41656"/>
                <a:gd name="connsiteX26" fmla="*/ 8637 w 41657"/>
                <a:gd name="connsiteY26" fmla="*/ 8700 h 41656"/>
                <a:gd name="connsiteX27" fmla="*/ 14098 w 41657"/>
                <a:gd name="connsiteY27" fmla="*/ 5016 h 41656"/>
                <a:gd name="connsiteX28" fmla="*/ 20765 w 41657"/>
                <a:gd name="connsiteY28" fmla="*/ 3683 h 41656"/>
                <a:gd name="connsiteX29" fmla="*/ 27433 w 41657"/>
                <a:gd name="connsiteY29" fmla="*/ 5016 h 41656"/>
                <a:gd name="connsiteX30" fmla="*/ 32894 w 41657"/>
                <a:gd name="connsiteY30" fmla="*/ 8700 h 41656"/>
                <a:gd name="connsiteX31" fmla="*/ 36577 w 41657"/>
                <a:gd name="connsiteY31" fmla="*/ 14161 h 41656"/>
                <a:gd name="connsiteX32" fmla="*/ 37911 w 41657"/>
                <a:gd name="connsiteY32" fmla="*/ 20828 h 41656"/>
                <a:gd name="connsiteX33" fmla="*/ 36577 w 41657"/>
                <a:gd name="connsiteY33" fmla="*/ 27496 h 41656"/>
                <a:gd name="connsiteX34" fmla="*/ 24766 w 41657"/>
                <a:gd name="connsiteY34" fmla="*/ 22543 h 41656"/>
                <a:gd name="connsiteX35" fmla="*/ 28830 w 41657"/>
                <a:gd name="connsiteY35" fmla="*/ 20701 h 41656"/>
                <a:gd name="connsiteX36" fmla="*/ 30417 w 41657"/>
                <a:gd name="connsiteY36" fmla="*/ 16002 h 41656"/>
                <a:gd name="connsiteX37" fmla="*/ 28386 w 41657"/>
                <a:gd name="connsiteY37" fmla="*/ 10668 h 41656"/>
                <a:gd name="connsiteX38" fmla="*/ 22035 w 41657"/>
                <a:gd name="connsiteY38" fmla="*/ 8827 h 41656"/>
                <a:gd name="connsiteX39" fmla="*/ 12827 w 41657"/>
                <a:gd name="connsiteY39" fmla="*/ 8827 h 41656"/>
                <a:gd name="connsiteX40" fmla="*/ 12827 w 41657"/>
                <a:gd name="connsiteY40" fmla="*/ 32639 h 41656"/>
                <a:gd name="connsiteX41" fmla="*/ 17209 w 41657"/>
                <a:gd name="connsiteY41" fmla="*/ 32639 h 41656"/>
                <a:gd name="connsiteX42" fmla="*/ 17209 w 41657"/>
                <a:gd name="connsiteY42" fmla="*/ 22924 h 41656"/>
                <a:gd name="connsiteX43" fmla="*/ 20384 w 41657"/>
                <a:gd name="connsiteY43" fmla="*/ 22924 h 41656"/>
                <a:gd name="connsiteX44" fmla="*/ 26290 w 41657"/>
                <a:gd name="connsiteY44" fmla="*/ 32639 h 41656"/>
                <a:gd name="connsiteX45" fmla="*/ 30862 w 41657"/>
                <a:gd name="connsiteY45" fmla="*/ 32639 h 41656"/>
                <a:gd name="connsiteX46" fmla="*/ 24702 w 41657"/>
                <a:gd name="connsiteY46" fmla="*/ 22543 h 41656"/>
                <a:gd name="connsiteX47" fmla="*/ 22416 w 41657"/>
                <a:gd name="connsiteY47" fmla="*/ 19114 h 41656"/>
                <a:gd name="connsiteX48" fmla="*/ 20384 w 41657"/>
                <a:gd name="connsiteY48" fmla="*/ 19177 h 41656"/>
                <a:gd name="connsiteX49" fmla="*/ 17209 w 41657"/>
                <a:gd name="connsiteY49" fmla="*/ 19177 h 41656"/>
                <a:gd name="connsiteX50" fmla="*/ 17209 w 41657"/>
                <a:gd name="connsiteY50" fmla="*/ 12509 h 41656"/>
                <a:gd name="connsiteX51" fmla="*/ 20384 w 41657"/>
                <a:gd name="connsiteY51" fmla="*/ 12509 h 41656"/>
                <a:gd name="connsiteX52" fmla="*/ 22416 w 41657"/>
                <a:gd name="connsiteY52" fmla="*/ 12509 h 41656"/>
                <a:gd name="connsiteX53" fmla="*/ 24258 w 41657"/>
                <a:gd name="connsiteY53" fmla="*/ 12891 h 41656"/>
                <a:gd name="connsiteX54" fmla="*/ 25591 w 41657"/>
                <a:gd name="connsiteY54" fmla="*/ 13907 h 41656"/>
                <a:gd name="connsiteX55" fmla="*/ 26100 w 41657"/>
                <a:gd name="connsiteY55" fmla="*/ 15748 h 41656"/>
                <a:gd name="connsiteX56" fmla="*/ 25591 w 41657"/>
                <a:gd name="connsiteY56" fmla="*/ 17590 h 41656"/>
                <a:gd name="connsiteX57" fmla="*/ 24258 w 41657"/>
                <a:gd name="connsiteY57" fmla="*/ 18606 h 41656"/>
                <a:gd name="connsiteX58" fmla="*/ 22416 w 41657"/>
                <a:gd name="connsiteY58" fmla="*/ 19050 h 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657" h="41656">
                  <a:moveTo>
                    <a:pt x="40006" y="12764"/>
                  </a:moveTo>
                  <a:cubicBezTo>
                    <a:pt x="38926" y="10224"/>
                    <a:pt x="37402" y="8065"/>
                    <a:pt x="35498" y="6159"/>
                  </a:cubicBezTo>
                  <a:cubicBezTo>
                    <a:pt x="33592" y="4254"/>
                    <a:pt x="31434" y="2794"/>
                    <a:pt x="28893" y="1651"/>
                  </a:cubicBezTo>
                  <a:cubicBezTo>
                    <a:pt x="26353" y="571"/>
                    <a:pt x="23687" y="0"/>
                    <a:pt x="20829" y="0"/>
                  </a:cubicBezTo>
                  <a:cubicBezTo>
                    <a:pt x="17971" y="0"/>
                    <a:pt x="15240" y="571"/>
                    <a:pt x="12764" y="1651"/>
                  </a:cubicBezTo>
                  <a:cubicBezTo>
                    <a:pt x="10224" y="2730"/>
                    <a:pt x="8065" y="4254"/>
                    <a:pt x="6160" y="6159"/>
                  </a:cubicBezTo>
                  <a:cubicBezTo>
                    <a:pt x="4255" y="8065"/>
                    <a:pt x="2794" y="10224"/>
                    <a:pt x="1651" y="12764"/>
                  </a:cubicBezTo>
                  <a:cubicBezTo>
                    <a:pt x="572" y="15304"/>
                    <a:pt x="0" y="17971"/>
                    <a:pt x="0" y="20828"/>
                  </a:cubicBezTo>
                  <a:cubicBezTo>
                    <a:pt x="0" y="23686"/>
                    <a:pt x="572" y="26416"/>
                    <a:pt x="1651" y="28893"/>
                  </a:cubicBezTo>
                  <a:cubicBezTo>
                    <a:pt x="2731" y="31433"/>
                    <a:pt x="4255" y="33592"/>
                    <a:pt x="6160" y="35497"/>
                  </a:cubicBezTo>
                  <a:cubicBezTo>
                    <a:pt x="8065" y="37402"/>
                    <a:pt x="10224" y="38862"/>
                    <a:pt x="12764" y="40005"/>
                  </a:cubicBezTo>
                  <a:cubicBezTo>
                    <a:pt x="15304" y="41148"/>
                    <a:pt x="17971" y="41657"/>
                    <a:pt x="20829" y="41657"/>
                  </a:cubicBezTo>
                  <a:cubicBezTo>
                    <a:pt x="23687" y="41657"/>
                    <a:pt x="26417" y="41085"/>
                    <a:pt x="28893" y="40005"/>
                  </a:cubicBezTo>
                  <a:cubicBezTo>
                    <a:pt x="31434" y="38926"/>
                    <a:pt x="33592" y="37402"/>
                    <a:pt x="35498" y="35497"/>
                  </a:cubicBezTo>
                  <a:cubicBezTo>
                    <a:pt x="37402" y="33592"/>
                    <a:pt x="38863" y="31433"/>
                    <a:pt x="40006" y="28893"/>
                  </a:cubicBezTo>
                  <a:cubicBezTo>
                    <a:pt x="41086" y="26353"/>
                    <a:pt x="41657" y="23686"/>
                    <a:pt x="41657" y="20828"/>
                  </a:cubicBezTo>
                  <a:cubicBezTo>
                    <a:pt x="41657" y="17971"/>
                    <a:pt x="41086" y="15240"/>
                    <a:pt x="40006" y="12764"/>
                  </a:cubicBezTo>
                  <a:close/>
                  <a:moveTo>
                    <a:pt x="36577" y="27496"/>
                  </a:moveTo>
                  <a:cubicBezTo>
                    <a:pt x="35688" y="29591"/>
                    <a:pt x="34481" y="31433"/>
                    <a:pt x="32894" y="32957"/>
                  </a:cubicBezTo>
                  <a:cubicBezTo>
                    <a:pt x="31370" y="34481"/>
                    <a:pt x="29528" y="35751"/>
                    <a:pt x="27433" y="36640"/>
                  </a:cubicBezTo>
                  <a:cubicBezTo>
                    <a:pt x="25338" y="37529"/>
                    <a:pt x="23115" y="37973"/>
                    <a:pt x="20765" y="37973"/>
                  </a:cubicBezTo>
                  <a:cubicBezTo>
                    <a:pt x="18415" y="37973"/>
                    <a:pt x="16193" y="37529"/>
                    <a:pt x="14098" y="36640"/>
                  </a:cubicBezTo>
                  <a:cubicBezTo>
                    <a:pt x="12002" y="35751"/>
                    <a:pt x="10161" y="34544"/>
                    <a:pt x="8637" y="32957"/>
                  </a:cubicBezTo>
                  <a:cubicBezTo>
                    <a:pt x="7113" y="31433"/>
                    <a:pt x="5842" y="29591"/>
                    <a:pt x="4953" y="27496"/>
                  </a:cubicBezTo>
                  <a:cubicBezTo>
                    <a:pt x="4064" y="25400"/>
                    <a:pt x="3620" y="23178"/>
                    <a:pt x="3620" y="20828"/>
                  </a:cubicBezTo>
                  <a:cubicBezTo>
                    <a:pt x="3620" y="18479"/>
                    <a:pt x="4064" y="16256"/>
                    <a:pt x="4953" y="14161"/>
                  </a:cubicBezTo>
                  <a:cubicBezTo>
                    <a:pt x="5842" y="12065"/>
                    <a:pt x="7049" y="10224"/>
                    <a:pt x="8637" y="8700"/>
                  </a:cubicBezTo>
                  <a:cubicBezTo>
                    <a:pt x="10161" y="7175"/>
                    <a:pt x="12002" y="5906"/>
                    <a:pt x="14098" y="5016"/>
                  </a:cubicBezTo>
                  <a:cubicBezTo>
                    <a:pt x="16193" y="4128"/>
                    <a:pt x="18415" y="3683"/>
                    <a:pt x="20765" y="3683"/>
                  </a:cubicBezTo>
                  <a:cubicBezTo>
                    <a:pt x="23115" y="3683"/>
                    <a:pt x="25338" y="4128"/>
                    <a:pt x="27433" y="5016"/>
                  </a:cubicBezTo>
                  <a:cubicBezTo>
                    <a:pt x="29528" y="5906"/>
                    <a:pt x="31370" y="7112"/>
                    <a:pt x="32894" y="8700"/>
                  </a:cubicBezTo>
                  <a:cubicBezTo>
                    <a:pt x="34418" y="10224"/>
                    <a:pt x="35688" y="12065"/>
                    <a:pt x="36577" y="14161"/>
                  </a:cubicBezTo>
                  <a:cubicBezTo>
                    <a:pt x="37466" y="16256"/>
                    <a:pt x="37911" y="18479"/>
                    <a:pt x="37911" y="20828"/>
                  </a:cubicBezTo>
                  <a:cubicBezTo>
                    <a:pt x="37911" y="23178"/>
                    <a:pt x="37466" y="25400"/>
                    <a:pt x="36577" y="27496"/>
                  </a:cubicBezTo>
                  <a:close/>
                  <a:moveTo>
                    <a:pt x="24766" y="22543"/>
                  </a:moveTo>
                  <a:cubicBezTo>
                    <a:pt x="26417" y="22352"/>
                    <a:pt x="27751" y="21717"/>
                    <a:pt x="28830" y="20701"/>
                  </a:cubicBezTo>
                  <a:cubicBezTo>
                    <a:pt x="29910" y="19685"/>
                    <a:pt x="30417" y="18098"/>
                    <a:pt x="30417" y="16002"/>
                  </a:cubicBezTo>
                  <a:cubicBezTo>
                    <a:pt x="30417" y="13716"/>
                    <a:pt x="29719" y="11938"/>
                    <a:pt x="28386" y="10668"/>
                  </a:cubicBezTo>
                  <a:cubicBezTo>
                    <a:pt x="27052" y="9462"/>
                    <a:pt x="24893" y="8827"/>
                    <a:pt x="22035" y="8827"/>
                  </a:cubicBezTo>
                  <a:lnTo>
                    <a:pt x="12827" y="8827"/>
                  </a:lnTo>
                  <a:lnTo>
                    <a:pt x="12827" y="32639"/>
                  </a:lnTo>
                  <a:lnTo>
                    <a:pt x="17209" y="32639"/>
                  </a:lnTo>
                  <a:lnTo>
                    <a:pt x="17209" y="22924"/>
                  </a:lnTo>
                  <a:lnTo>
                    <a:pt x="20384" y="22924"/>
                  </a:lnTo>
                  <a:lnTo>
                    <a:pt x="26290" y="32639"/>
                  </a:lnTo>
                  <a:lnTo>
                    <a:pt x="30862" y="32639"/>
                  </a:lnTo>
                  <a:lnTo>
                    <a:pt x="24702" y="22543"/>
                  </a:lnTo>
                  <a:close/>
                  <a:moveTo>
                    <a:pt x="22416" y="19114"/>
                  </a:moveTo>
                  <a:cubicBezTo>
                    <a:pt x="21718" y="19114"/>
                    <a:pt x="21083" y="19177"/>
                    <a:pt x="20384" y="19177"/>
                  </a:cubicBezTo>
                  <a:lnTo>
                    <a:pt x="17209" y="19177"/>
                  </a:lnTo>
                  <a:lnTo>
                    <a:pt x="17209" y="12509"/>
                  </a:lnTo>
                  <a:lnTo>
                    <a:pt x="20384" y="12509"/>
                  </a:lnTo>
                  <a:cubicBezTo>
                    <a:pt x="21083" y="12509"/>
                    <a:pt x="21718" y="12509"/>
                    <a:pt x="22416" y="12509"/>
                  </a:cubicBezTo>
                  <a:cubicBezTo>
                    <a:pt x="23115" y="12509"/>
                    <a:pt x="23687" y="12700"/>
                    <a:pt x="24258" y="12891"/>
                  </a:cubicBezTo>
                  <a:cubicBezTo>
                    <a:pt x="24766" y="13145"/>
                    <a:pt x="25211" y="13462"/>
                    <a:pt x="25591" y="13907"/>
                  </a:cubicBezTo>
                  <a:cubicBezTo>
                    <a:pt x="25909" y="14351"/>
                    <a:pt x="26100" y="14986"/>
                    <a:pt x="26100" y="15748"/>
                  </a:cubicBezTo>
                  <a:cubicBezTo>
                    <a:pt x="26100" y="16510"/>
                    <a:pt x="25909" y="17145"/>
                    <a:pt x="25591" y="17590"/>
                  </a:cubicBezTo>
                  <a:cubicBezTo>
                    <a:pt x="25274" y="18034"/>
                    <a:pt x="24829" y="18352"/>
                    <a:pt x="24258" y="18606"/>
                  </a:cubicBezTo>
                  <a:cubicBezTo>
                    <a:pt x="23687" y="18860"/>
                    <a:pt x="23115" y="18987"/>
                    <a:pt x="22416" y="19050"/>
                  </a:cubicBezTo>
                  <a:close/>
                </a:path>
              </a:pathLst>
            </a:custGeom>
            <a:solidFill>
              <a:srgbClr val="FFFFFF"/>
            </a:solidFill>
            <a:ln w="4331" cap="flat">
              <a:noFill/>
              <a:prstDash val="solid"/>
              <a:miter/>
            </a:ln>
          </p:spPr>
          <p:txBody>
            <a:bodyPr rtlCol="0" anchor="ctr"/>
            <a:lstStyle/>
            <a:p>
              <a:pPr algn="ctr"/>
              <a:endParaRPr lang="en-US"/>
            </a:p>
          </p:txBody>
        </p:sp>
        <p:sp>
          <p:nvSpPr>
            <p:cNvPr id="8" name="Freeform: Shape 7">
              <a:extLst>
                <a:ext uri="{FF2B5EF4-FFF2-40B4-BE49-F238E27FC236}">
                  <a16:creationId xmlns:a16="http://schemas.microsoft.com/office/drawing/2014/main" id="{C1F956E5-A066-263F-88AA-946C0EDF9A44}"/>
                </a:ext>
              </a:extLst>
            </p:cNvPr>
            <p:cNvSpPr/>
            <p:nvPr/>
          </p:nvSpPr>
          <p:spPr>
            <a:xfrm>
              <a:off x="190181" y="6462978"/>
              <a:ext cx="39469" cy="39468"/>
            </a:xfrm>
            <a:custGeom>
              <a:avLst/>
              <a:gdLst>
                <a:gd name="connsiteX0" fmla="*/ 0 w 59310"/>
                <a:gd name="connsiteY0" fmla="*/ 0 h 59309"/>
                <a:gd name="connsiteX1" fmla="*/ 59310 w 59310"/>
                <a:gd name="connsiteY1" fmla="*/ 0 h 59309"/>
                <a:gd name="connsiteX2" fmla="*/ 59310 w 59310"/>
                <a:gd name="connsiteY2" fmla="*/ 59310 h 59309"/>
                <a:gd name="connsiteX3" fmla="*/ 0 w 59310"/>
                <a:gd name="connsiteY3" fmla="*/ 59310 h 59309"/>
              </a:gdLst>
              <a:ahLst/>
              <a:cxnLst>
                <a:cxn ang="0">
                  <a:pos x="connsiteX0" y="connsiteY0"/>
                </a:cxn>
                <a:cxn ang="0">
                  <a:pos x="connsiteX1" y="connsiteY1"/>
                </a:cxn>
                <a:cxn ang="0">
                  <a:pos x="connsiteX2" y="connsiteY2"/>
                </a:cxn>
                <a:cxn ang="0">
                  <a:pos x="connsiteX3" y="connsiteY3"/>
                </a:cxn>
              </a:cxnLst>
              <a:rect l="l" t="t" r="r" b="b"/>
              <a:pathLst>
                <a:path w="59310" h="59309">
                  <a:moveTo>
                    <a:pt x="0" y="0"/>
                  </a:moveTo>
                  <a:lnTo>
                    <a:pt x="59310" y="0"/>
                  </a:lnTo>
                  <a:lnTo>
                    <a:pt x="59310" y="59310"/>
                  </a:lnTo>
                  <a:lnTo>
                    <a:pt x="0" y="59310"/>
                  </a:lnTo>
                  <a:close/>
                </a:path>
              </a:pathLst>
            </a:custGeom>
            <a:solidFill>
              <a:srgbClr val="00B3E4"/>
            </a:solidFill>
            <a:ln w="4331" cap="flat">
              <a:noFill/>
              <a:prstDash val="solid"/>
              <a:miter/>
            </a:ln>
          </p:spPr>
          <p:txBody>
            <a:bodyPr rtlCol="0" anchor="ctr"/>
            <a:lstStyle/>
            <a:p>
              <a:pPr algn="ctr"/>
              <a:endParaRPr lang="en-US"/>
            </a:p>
          </p:txBody>
        </p:sp>
      </p:grpSp>
      <p:sp>
        <p:nvSpPr>
          <p:cNvPr id="61" name="TextBox 60" descr="page number">
            <a:extLst>
              <a:ext uri="{FF2B5EF4-FFF2-40B4-BE49-F238E27FC236}">
                <a16:creationId xmlns:a16="http://schemas.microsoft.com/office/drawing/2014/main" id="{2091140A-FCF2-18F2-CE09-1087D80C7F05}"/>
              </a:ext>
            </a:extLst>
          </p:cNvPr>
          <p:cNvSpPr txBox="1"/>
          <p:nvPr userDrawn="1"/>
        </p:nvSpPr>
        <p:spPr>
          <a:xfrm>
            <a:off x="11707587" y="6558862"/>
            <a:ext cx="239486" cy="1538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00C7FD"/>
                </a:solidFill>
                <a:effectLst/>
                <a:uLnTx/>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00C7FD"/>
              </a:solidFill>
              <a:effectLst/>
              <a:uLnTx/>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134201898"/>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a:buChar char="•"/>
        <a:defRPr sz="2400" b="0" i="0" kern="1200">
          <a:solidFill>
            <a:schemeClr val="tx1"/>
          </a:solidFill>
          <a:latin typeface="+mn-lt"/>
          <a:ea typeface="+mn-ea"/>
          <a:cs typeface="+mn-cs"/>
        </a:defRPr>
      </a:lvl1pPr>
      <a:lvl2pPr marL="631825" indent="-174625" algn="l" defTabSz="914400" rtl="0" eaLnBrk="1" latinLnBrk="0" hangingPunct="1">
        <a:lnSpc>
          <a:spcPct val="90000"/>
        </a:lnSpc>
        <a:spcBef>
          <a:spcPts val="500"/>
        </a:spcBef>
        <a:buClr>
          <a:schemeClr val="tx1"/>
        </a:buClr>
        <a:buFont typeface="Arial" panose="020B0604020202020204"/>
        <a:buChar char="•"/>
        <a:defRPr sz="2000" b="0" i="0" kern="1200">
          <a:solidFill>
            <a:schemeClr val="tx1"/>
          </a:solidFill>
          <a:latin typeface="+mn-lt"/>
          <a:ea typeface="+mn-ea"/>
          <a:cs typeface="+mn-cs"/>
        </a:defRPr>
      </a:lvl2pPr>
      <a:lvl3pPr marL="1089025" indent="-174625" algn="l" defTabSz="914400" rtl="0" eaLnBrk="1" latinLnBrk="0" hangingPunct="1">
        <a:lnSpc>
          <a:spcPct val="90000"/>
        </a:lnSpc>
        <a:spcBef>
          <a:spcPts val="500"/>
        </a:spcBef>
        <a:buClr>
          <a:schemeClr val="tx1"/>
        </a:buClr>
        <a:buFont typeface="Arial" panose="020B0604020202020204"/>
        <a:buChar char="•"/>
        <a:defRPr sz="1800" b="0" i="0" kern="1200">
          <a:solidFill>
            <a:schemeClr val="tx1"/>
          </a:solidFill>
          <a:latin typeface="+mn-lt"/>
          <a:ea typeface="+mn-ea"/>
          <a:cs typeface="+mn-cs"/>
        </a:defRPr>
      </a:lvl3pPr>
      <a:lvl4pPr marL="1546225" indent="-174625" algn="l" defTabSz="914400" rtl="0" eaLnBrk="1" latinLnBrk="0" hangingPunct="1">
        <a:lnSpc>
          <a:spcPct val="90000"/>
        </a:lnSpc>
        <a:spcBef>
          <a:spcPts val="500"/>
        </a:spcBef>
        <a:buClr>
          <a:schemeClr val="tx1"/>
        </a:buClr>
        <a:buFont typeface="Arial" panose="020B0604020202020204"/>
        <a:buChar char="•"/>
        <a:defRPr sz="1600" b="0" i="0" kern="1200">
          <a:solidFill>
            <a:schemeClr val="tx1"/>
          </a:solidFill>
          <a:latin typeface="+mn-lt"/>
          <a:ea typeface="+mn-ea"/>
          <a:cs typeface="+mn-cs"/>
        </a:defRPr>
      </a:lvl4pPr>
      <a:lvl5pPr marL="2003425" indent="-174625" algn="l" defTabSz="914400" rtl="0" eaLnBrk="1" latinLnBrk="0" hangingPunct="1">
        <a:lnSpc>
          <a:spcPct val="90000"/>
        </a:lnSpc>
        <a:spcBef>
          <a:spcPts val="500"/>
        </a:spcBef>
        <a:buClr>
          <a:schemeClr val="tx1"/>
        </a:buClr>
        <a:buFont typeface="Arial" panose="020B0604020202020204"/>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microsoft.com/office/2007/relationships/hdphoto" Target="../media/hdphoto8.wdp"/><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180071-775E-38A8-6E6F-4D88672FFF68}"/>
              </a:ext>
            </a:extLst>
          </p:cNvPr>
          <p:cNvSpPr>
            <a:spLocks noGrp="1"/>
          </p:cNvSpPr>
          <p:nvPr>
            <p:ph type="body" sz="quarter" idx="10"/>
          </p:nvPr>
        </p:nvSpPr>
        <p:spPr>
          <a:xfrm>
            <a:off x="5882460" y="5835620"/>
            <a:ext cx="3993970" cy="448056"/>
          </a:xfrm>
        </p:spPr>
        <p:txBody>
          <a:bodyPr vert="horz" lIns="0" tIns="0" rIns="0" bIns="0" rtlCol="0">
            <a:noAutofit/>
          </a:bodyPr>
          <a:lstStyle/>
          <a:p>
            <a:pPr>
              <a:buFont typeface="Arial" panose="020B0604020202020204"/>
            </a:pPr>
            <a:r>
              <a:rPr lang="en-US" sz="1800" dirty="0">
                <a:solidFill>
                  <a:schemeClr val="tx1"/>
                </a:solidFill>
                <a:latin typeface="+mn-lt"/>
              </a:rPr>
              <a:t>March 25, 2025</a:t>
            </a:r>
          </a:p>
        </p:txBody>
      </p:sp>
      <p:pic>
        <p:nvPicPr>
          <p:cNvPr id="6" name="Picture 5">
            <a:extLst>
              <a:ext uri="{FF2B5EF4-FFF2-40B4-BE49-F238E27FC236}">
                <a16:creationId xmlns:a16="http://schemas.microsoft.com/office/drawing/2014/main" id="{29F281EB-8051-5583-01A2-0F5B2B7072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63013" y="4163953"/>
            <a:ext cx="2205944" cy="894878"/>
          </a:xfrm>
          <a:prstGeom prst="rect">
            <a:avLst/>
          </a:prstGeom>
        </p:spPr>
      </p:pic>
      <p:grpSp>
        <p:nvGrpSpPr>
          <p:cNvPr id="8" name="Group 7">
            <a:extLst>
              <a:ext uri="{FF2B5EF4-FFF2-40B4-BE49-F238E27FC236}">
                <a16:creationId xmlns:a16="http://schemas.microsoft.com/office/drawing/2014/main" id="{400090AA-AB81-9388-7D6F-932C409C054D}"/>
              </a:ext>
            </a:extLst>
          </p:cNvPr>
          <p:cNvGrpSpPr/>
          <p:nvPr/>
        </p:nvGrpSpPr>
        <p:grpSpPr>
          <a:xfrm>
            <a:off x="6891372" y="4109467"/>
            <a:ext cx="1129290" cy="1087604"/>
            <a:chOff x="4373856" y="1396675"/>
            <a:chExt cx="1067725" cy="1067592"/>
          </a:xfrm>
        </p:grpSpPr>
        <p:sp>
          <p:nvSpPr>
            <p:cNvPr id="3" name="Freeform: Shape 2">
              <a:extLst>
                <a:ext uri="{FF2B5EF4-FFF2-40B4-BE49-F238E27FC236}">
                  <a16:creationId xmlns:a16="http://schemas.microsoft.com/office/drawing/2014/main" id="{710962CB-B3AC-0E36-B4C7-8CD5C35165A8}"/>
                </a:ext>
              </a:extLst>
            </p:cNvPr>
            <p:cNvSpPr/>
            <p:nvPr/>
          </p:nvSpPr>
          <p:spPr>
            <a:xfrm>
              <a:off x="4373856" y="1396675"/>
              <a:ext cx="1067725" cy="1067592"/>
            </a:xfrm>
            <a:custGeom>
              <a:avLst/>
              <a:gdLst>
                <a:gd name="connsiteX0" fmla="*/ 268927 w 537791"/>
                <a:gd name="connsiteY0" fmla="*/ 64 h 537725"/>
                <a:gd name="connsiteX1" fmla="*/ 257624 w 537791"/>
                <a:gd name="connsiteY1" fmla="*/ 318 h 537725"/>
                <a:gd name="connsiteX2" fmla="*/ 202569 w 537791"/>
                <a:gd name="connsiteY2" fmla="*/ 151577 h 537725"/>
                <a:gd name="connsiteX3" fmla="*/ 250576 w 537791"/>
                <a:gd name="connsiteY3" fmla="*/ 151577 h 537725"/>
                <a:gd name="connsiteX4" fmla="*/ 284739 w 537791"/>
                <a:gd name="connsiteY4" fmla="*/ 200409 h 537725"/>
                <a:gd name="connsiteX5" fmla="*/ 216729 w 537791"/>
                <a:gd name="connsiteY5" fmla="*/ 387292 h 537725"/>
                <a:gd name="connsiteX6" fmla="*/ 159642 w 537791"/>
                <a:gd name="connsiteY6" fmla="*/ 387292 h 537725"/>
                <a:gd name="connsiteX7" fmla="*/ 232605 w 537791"/>
                <a:gd name="connsiteY7" fmla="*/ 186947 h 537725"/>
                <a:gd name="connsiteX8" fmla="*/ 189678 w 537791"/>
                <a:gd name="connsiteY8" fmla="*/ 186947 h 537725"/>
                <a:gd name="connsiteX9" fmla="*/ 116715 w 537791"/>
                <a:gd name="connsiteY9" fmla="*/ 387228 h 537725"/>
                <a:gd name="connsiteX10" fmla="*/ 59564 w 537791"/>
                <a:gd name="connsiteY10" fmla="*/ 387228 h 537725"/>
                <a:gd name="connsiteX11" fmla="*/ 145354 w 537791"/>
                <a:gd name="connsiteY11" fmla="*/ 151513 h 537725"/>
                <a:gd name="connsiteX12" fmla="*/ 145354 w 537791"/>
                <a:gd name="connsiteY12" fmla="*/ 151513 h 537725"/>
                <a:gd name="connsiteX13" fmla="*/ 196981 w 537791"/>
                <a:gd name="connsiteY13" fmla="*/ 9716 h 537725"/>
                <a:gd name="connsiteX14" fmla="*/ 0 w 537791"/>
                <a:gd name="connsiteY14" fmla="*/ 268863 h 537725"/>
                <a:gd name="connsiteX15" fmla="*/ 207458 w 537791"/>
                <a:gd name="connsiteY15" fmla="*/ 530677 h 537725"/>
                <a:gd name="connsiteX16" fmla="*/ 257243 w 537791"/>
                <a:gd name="connsiteY16" fmla="*/ 394023 h 537725"/>
                <a:gd name="connsiteX17" fmla="*/ 257243 w 537791"/>
                <a:gd name="connsiteY17" fmla="*/ 394023 h 537725"/>
                <a:gd name="connsiteX18" fmla="*/ 345510 w 537791"/>
                <a:gd name="connsiteY18" fmla="*/ 151577 h 537725"/>
                <a:gd name="connsiteX19" fmla="*/ 450667 w 537791"/>
                <a:gd name="connsiteY19" fmla="*/ 151577 h 537725"/>
                <a:gd name="connsiteX20" fmla="*/ 484895 w 537791"/>
                <a:gd name="connsiteY20" fmla="*/ 200409 h 537725"/>
                <a:gd name="connsiteX21" fmla="*/ 425140 w 537791"/>
                <a:gd name="connsiteY21" fmla="*/ 364558 h 537725"/>
                <a:gd name="connsiteX22" fmla="*/ 392691 w 537791"/>
                <a:gd name="connsiteY22" fmla="*/ 387292 h 537725"/>
                <a:gd name="connsiteX23" fmla="*/ 316934 w 537791"/>
                <a:gd name="connsiteY23" fmla="*/ 387292 h 537725"/>
                <a:gd name="connsiteX24" fmla="*/ 262196 w 537791"/>
                <a:gd name="connsiteY24" fmla="*/ 537662 h 537725"/>
                <a:gd name="connsiteX25" fmla="*/ 268927 w 537791"/>
                <a:gd name="connsiteY25" fmla="*/ 537725 h 537725"/>
                <a:gd name="connsiteX26" fmla="*/ 537791 w 537791"/>
                <a:gd name="connsiteY26" fmla="*/ 268863 h 537725"/>
                <a:gd name="connsiteX27" fmla="*/ 268927 w 537791"/>
                <a:gd name="connsiteY27" fmla="*/ 0 h 53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7791" h="537725">
                  <a:moveTo>
                    <a:pt x="268927" y="64"/>
                  </a:moveTo>
                  <a:cubicBezTo>
                    <a:pt x="265117" y="64"/>
                    <a:pt x="261371" y="191"/>
                    <a:pt x="257624" y="318"/>
                  </a:cubicBezTo>
                  <a:lnTo>
                    <a:pt x="202569" y="151577"/>
                  </a:lnTo>
                  <a:lnTo>
                    <a:pt x="250576" y="151577"/>
                  </a:lnTo>
                  <a:cubicBezTo>
                    <a:pt x="279151" y="151577"/>
                    <a:pt x="294518" y="173548"/>
                    <a:pt x="284739" y="200409"/>
                  </a:cubicBezTo>
                  <a:lnTo>
                    <a:pt x="216729" y="387292"/>
                  </a:lnTo>
                  <a:lnTo>
                    <a:pt x="159642" y="387292"/>
                  </a:lnTo>
                  <a:cubicBezTo>
                    <a:pt x="159642" y="387292"/>
                    <a:pt x="232605" y="186947"/>
                    <a:pt x="232605" y="186947"/>
                  </a:cubicBezTo>
                  <a:lnTo>
                    <a:pt x="189678" y="186947"/>
                  </a:lnTo>
                  <a:lnTo>
                    <a:pt x="116715" y="387228"/>
                  </a:lnTo>
                  <a:lnTo>
                    <a:pt x="59564" y="387228"/>
                  </a:lnTo>
                  <a:lnTo>
                    <a:pt x="145354" y="151513"/>
                  </a:lnTo>
                  <a:lnTo>
                    <a:pt x="145354" y="151513"/>
                  </a:lnTo>
                  <a:lnTo>
                    <a:pt x="196981" y="9716"/>
                  </a:lnTo>
                  <a:cubicBezTo>
                    <a:pt x="83377" y="41149"/>
                    <a:pt x="0" y="145227"/>
                    <a:pt x="0" y="268863"/>
                  </a:cubicBezTo>
                  <a:cubicBezTo>
                    <a:pt x="0" y="392499"/>
                    <a:pt x="88584" y="502863"/>
                    <a:pt x="207458" y="530677"/>
                  </a:cubicBezTo>
                  <a:lnTo>
                    <a:pt x="257243" y="394023"/>
                  </a:lnTo>
                  <a:lnTo>
                    <a:pt x="257243" y="394023"/>
                  </a:lnTo>
                  <a:lnTo>
                    <a:pt x="345510" y="151577"/>
                  </a:lnTo>
                  <a:lnTo>
                    <a:pt x="450667" y="151577"/>
                  </a:lnTo>
                  <a:cubicBezTo>
                    <a:pt x="479307" y="151577"/>
                    <a:pt x="494674" y="173548"/>
                    <a:pt x="484895" y="200409"/>
                  </a:cubicBezTo>
                  <a:lnTo>
                    <a:pt x="425140" y="364558"/>
                  </a:lnTo>
                  <a:cubicBezTo>
                    <a:pt x="420568" y="377068"/>
                    <a:pt x="405963" y="387292"/>
                    <a:pt x="392691" y="387292"/>
                  </a:cubicBezTo>
                  <a:lnTo>
                    <a:pt x="316934" y="387292"/>
                  </a:lnTo>
                  <a:lnTo>
                    <a:pt x="262196" y="537662"/>
                  </a:lnTo>
                  <a:cubicBezTo>
                    <a:pt x="264419" y="537662"/>
                    <a:pt x="266705" y="537725"/>
                    <a:pt x="268927" y="537725"/>
                  </a:cubicBezTo>
                  <a:cubicBezTo>
                    <a:pt x="417393" y="537725"/>
                    <a:pt x="537791" y="417328"/>
                    <a:pt x="537791" y="268863"/>
                  </a:cubicBezTo>
                  <a:cubicBezTo>
                    <a:pt x="537791" y="120398"/>
                    <a:pt x="417393" y="0"/>
                    <a:pt x="268927" y="0"/>
                  </a:cubicBezTo>
                </a:path>
              </a:pathLst>
            </a:custGeom>
            <a:solidFill>
              <a:srgbClr val="00B0F0"/>
            </a:solidFill>
            <a:ln w="433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endParaRPr>
            </a:p>
          </p:txBody>
        </p:sp>
        <p:sp>
          <p:nvSpPr>
            <p:cNvPr id="7" name="Freeform: Shape 6">
              <a:extLst>
                <a:ext uri="{FF2B5EF4-FFF2-40B4-BE49-F238E27FC236}">
                  <a16:creationId xmlns:a16="http://schemas.microsoft.com/office/drawing/2014/main" id="{CB7DC7A3-71E2-1932-7B50-9937C3C16327}"/>
                </a:ext>
              </a:extLst>
            </p:cNvPr>
            <p:cNvSpPr/>
            <p:nvPr/>
          </p:nvSpPr>
          <p:spPr>
            <a:xfrm>
              <a:off x="5025617" y="1766765"/>
              <a:ext cx="204493" cy="327412"/>
            </a:xfrm>
            <a:custGeom>
              <a:avLst/>
              <a:gdLst>
                <a:gd name="connsiteX0" fmla="*/ 102999 w 102999"/>
                <a:gd name="connsiteY0" fmla="*/ 0 h 164911"/>
                <a:gd name="connsiteX1" fmla="*/ 60072 w 102999"/>
                <a:gd name="connsiteY1" fmla="*/ 0 h 164911"/>
                <a:gd name="connsiteX2" fmla="*/ 0 w 102999"/>
                <a:gd name="connsiteY2" fmla="*/ 164912 h 164911"/>
                <a:gd name="connsiteX3" fmla="*/ 42863 w 102999"/>
                <a:gd name="connsiteY3" fmla="*/ 164912 h 164911"/>
                <a:gd name="connsiteX4" fmla="*/ 102999 w 102999"/>
                <a:gd name="connsiteY4" fmla="*/ 0 h 16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99" h="164911">
                  <a:moveTo>
                    <a:pt x="102999" y="0"/>
                  </a:moveTo>
                  <a:lnTo>
                    <a:pt x="60072" y="0"/>
                  </a:lnTo>
                  <a:lnTo>
                    <a:pt x="0" y="164912"/>
                  </a:lnTo>
                  <a:lnTo>
                    <a:pt x="42863" y="164912"/>
                  </a:lnTo>
                  <a:lnTo>
                    <a:pt x="102999" y="0"/>
                  </a:lnTo>
                  <a:close/>
                </a:path>
              </a:pathLst>
            </a:custGeom>
            <a:solidFill>
              <a:srgbClr val="00B0F0"/>
            </a:solidFill>
            <a:ln w="433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endParaRPr>
            </a:p>
          </p:txBody>
        </p:sp>
      </p:grpSp>
      <p:sp>
        <p:nvSpPr>
          <p:cNvPr id="5" name="Subtitle 3">
            <a:extLst>
              <a:ext uri="{FF2B5EF4-FFF2-40B4-BE49-F238E27FC236}">
                <a16:creationId xmlns:a16="http://schemas.microsoft.com/office/drawing/2014/main" id="{532BFC83-D861-1F84-F8DC-EE4FCDD895E7}"/>
              </a:ext>
            </a:extLst>
          </p:cNvPr>
          <p:cNvSpPr txBox="1">
            <a:spLocks/>
          </p:cNvSpPr>
          <p:nvPr/>
        </p:nvSpPr>
        <p:spPr>
          <a:xfrm>
            <a:off x="5908408" y="1961080"/>
            <a:ext cx="5941677" cy="89487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chemeClr val="tx1"/>
              </a:buClr>
              <a:buFont typeface="Arial" panose="020B0604020202020204"/>
              <a:buNone/>
              <a:defRPr sz="1400" b="0" i="0" kern="1200">
                <a:solidFill>
                  <a:srgbClr val="76CEFF"/>
                </a:solidFill>
                <a:latin typeface="+mn-lt"/>
                <a:ea typeface="+mn-ea"/>
                <a:cs typeface="+mn-cs"/>
              </a:defRPr>
            </a:lvl1pPr>
            <a:lvl2pPr marL="457200" indent="0" algn="ctr" defTabSz="914400" rtl="0" eaLnBrk="1" latinLnBrk="0" hangingPunct="1">
              <a:lnSpc>
                <a:spcPct val="90000"/>
              </a:lnSpc>
              <a:spcBef>
                <a:spcPts val="500"/>
              </a:spcBef>
              <a:buClr>
                <a:schemeClr val="tx1"/>
              </a:buClr>
              <a:buFont typeface="Arial" panose="020B0604020202020204"/>
              <a:buNone/>
              <a:defRPr sz="20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1"/>
              </a:buClr>
              <a:buFont typeface="Arial" panose="020B0604020202020204"/>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Font typeface="Arial" panose="020B0604020202020204"/>
              <a:buNone/>
              <a:defRPr sz="16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Font typeface="Arial" panose="020B0604020202020204"/>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FFF"/>
              </a:buClr>
              <a:buSzTx/>
              <a:buFont typeface="Arial" panose="020B0604020202020204"/>
              <a:buNone/>
              <a:tabLst/>
              <a:defRPr/>
            </a:pPr>
            <a:r>
              <a:rPr kumimoji="0" lang="en-US" sz="4400" b="1" i="0" u="none" strike="noStrike" kern="1200" cap="none" spc="0" normalizeH="0" baseline="0" noProof="0" dirty="0">
                <a:ln>
                  <a:noFill/>
                </a:ln>
                <a:solidFill>
                  <a:srgbClr val="FFFFFF"/>
                </a:solidFill>
                <a:effectLst/>
                <a:uLnTx/>
                <a:uFillTx/>
                <a:latin typeface="IntelOne Text"/>
              </a:rPr>
              <a:t>Productivity</a:t>
            </a:r>
            <a:r>
              <a:rPr kumimoji="0" lang="en-US" sz="4400" b="0" i="0" u="none" strike="noStrike" kern="1200" cap="none" spc="0" normalizeH="0" baseline="0" noProof="0" dirty="0">
                <a:ln>
                  <a:noFill/>
                </a:ln>
                <a:solidFill>
                  <a:srgbClr val="FFFFFF"/>
                </a:solidFill>
                <a:effectLst/>
                <a:uLnTx/>
                <a:uFillTx/>
                <a:latin typeface="IntelOne Text"/>
              </a:rPr>
              <a:t>, a key to resilience and growth in uncertain times</a:t>
            </a:r>
          </a:p>
        </p:txBody>
      </p:sp>
    </p:spTree>
    <p:extLst>
      <p:ext uri="{BB962C8B-B14F-4D97-AF65-F5344CB8AC3E}">
        <p14:creationId xmlns:p14="http://schemas.microsoft.com/office/powerpoint/2010/main" val="67272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computer chip with blue lights&#10;&#10;Description automatically generated">
            <a:extLst>
              <a:ext uri="{FF2B5EF4-FFF2-40B4-BE49-F238E27FC236}">
                <a16:creationId xmlns:a16="http://schemas.microsoft.com/office/drawing/2014/main" id="{DE09F636-9E6F-CFC0-DD80-292D647D39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620"/>
          <a:stretch/>
        </p:blipFill>
        <p:spPr>
          <a:xfrm>
            <a:off x="0" y="0"/>
            <a:ext cx="12192000" cy="6843364"/>
          </a:xfrm>
          <a:prstGeom prst="rect">
            <a:avLst/>
          </a:prstGeom>
        </p:spPr>
      </p:pic>
      <p:sp>
        <p:nvSpPr>
          <p:cNvPr id="40" name="Rectangle 39">
            <a:extLst>
              <a:ext uri="{FF2B5EF4-FFF2-40B4-BE49-F238E27FC236}">
                <a16:creationId xmlns:a16="http://schemas.microsoft.com/office/drawing/2014/main" id="{1429BDDA-C993-79B9-B0AD-A7F1E4F98B9A}"/>
              </a:ext>
            </a:extLst>
          </p:cNvPr>
          <p:cNvSpPr/>
          <p:nvPr/>
        </p:nvSpPr>
        <p:spPr>
          <a:xfrm rot="10800000" flipH="1">
            <a:off x="0" y="0"/>
            <a:ext cx="9715499" cy="6858000"/>
          </a:xfrm>
          <a:prstGeom prst="rect">
            <a:avLst/>
          </a:prstGeom>
          <a:gradFill flip="none" rotWithShape="1">
            <a:gsLst>
              <a:gs pos="32000">
                <a:srgbClr val="000002"/>
              </a:gs>
              <a:gs pos="49000">
                <a:srgbClr val="000863">
                  <a:alpha val="20000"/>
                </a:srgbClr>
              </a:gs>
              <a:gs pos="100000">
                <a:srgbClr val="000864">
                  <a:lumMod val="98000"/>
                  <a:lumOff val="2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44790" rtl="0" eaLnBrk="1" fontAlgn="auto" latinLnBrk="0" hangingPunct="1">
              <a:lnSpc>
                <a:spcPct val="90000"/>
              </a:lnSpc>
              <a:spcBef>
                <a:spcPts val="0"/>
              </a:spcBef>
              <a:spcAft>
                <a:spcPts val="0"/>
              </a:spcAft>
              <a:buClrTx/>
              <a:buSzTx/>
              <a:buFontTx/>
              <a:buNone/>
              <a:tabLst/>
              <a:defRPr/>
            </a:pPr>
            <a:endParaRPr kumimoji="0" lang="en-US" sz="56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pic>
        <p:nvPicPr>
          <p:cNvPr id="41" name="Picture 40" descr="A white text on a black background&#10;&#10;Description automatically generated">
            <a:extLst>
              <a:ext uri="{FF2B5EF4-FFF2-40B4-BE49-F238E27FC236}">
                <a16:creationId xmlns:a16="http://schemas.microsoft.com/office/drawing/2014/main" id="{3A660E86-CF04-A913-1C6A-8CCBCDC35D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483" y="6535019"/>
            <a:ext cx="475740" cy="188636"/>
          </a:xfrm>
          <a:prstGeom prst="rect">
            <a:avLst/>
          </a:prstGeom>
        </p:spPr>
      </p:pic>
      <p:sp>
        <p:nvSpPr>
          <p:cNvPr id="42" name="Title 4">
            <a:extLst>
              <a:ext uri="{FF2B5EF4-FFF2-40B4-BE49-F238E27FC236}">
                <a16:creationId xmlns:a16="http://schemas.microsoft.com/office/drawing/2014/main" id="{2A02D083-7D08-0B3E-6338-4D9DBA0A0724}"/>
              </a:ext>
            </a:extLst>
          </p:cNvPr>
          <p:cNvSpPr txBox="1">
            <a:spLocks/>
          </p:cNvSpPr>
          <p:nvPr/>
        </p:nvSpPr>
        <p:spPr>
          <a:xfrm>
            <a:off x="721614" y="2018181"/>
            <a:ext cx="6861556" cy="814584"/>
          </a:xfrm>
          <a:prstGeom prst="rect">
            <a:avLst/>
          </a:prstGeom>
        </p:spPr>
        <p:txBody>
          <a:bodyPr vert="horz" lIns="0" tIns="0" rIns="0" bIns="0" rtlCol="0" anchor="t">
            <a:noAutofit/>
          </a:bodyPr>
          <a:lstStyle>
            <a:lvl1pPr algn="l" defTabSz="2844790" rtl="0" eaLnBrk="1" latinLnBrk="0" hangingPunct="1">
              <a:lnSpc>
                <a:spcPct val="90000"/>
              </a:lnSpc>
              <a:spcBef>
                <a:spcPct val="0"/>
              </a:spcBef>
              <a:buNone/>
              <a:defRPr sz="14000" b="0" i="0" kern="1200">
                <a:solidFill>
                  <a:schemeClr val="bg1"/>
                </a:solidFill>
                <a:latin typeface="IntelOne Display Light" panose="020B0403020203020204" pitchFamily="34" charset="77"/>
                <a:ea typeface="+mj-ea"/>
                <a:cs typeface="+mj-cs"/>
              </a:defRPr>
            </a:lvl1pPr>
          </a:lstStyle>
          <a:p>
            <a:pPr marL="0" marR="0" lvl="0" indent="0" algn="l" defTabSz="2844790" rtl="0" eaLnBrk="1" fontAlgn="auto" latinLnBrk="0" hangingPunct="1">
              <a:lnSpc>
                <a:spcPct val="90000"/>
              </a:lnSpc>
              <a:spcBef>
                <a:spcPct val="0"/>
              </a:spcBef>
              <a:spcAft>
                <a:spcPts val="0"/>
              </a:spcAft>
              <a:buClrTx/>
              <a:buSzTx/>
              <a:buFontTx/>
              <a:buNone/>
              <a:tabLst/>
              <a:defRPr/>
            </a:pPr>
            <a:r>
              <a:rPr kumimoji="0" lang="pt-BR" sz="4800" b="0" i="0" u="none" strike="noStrike" kern="1200" cap="none" spc="0" normalizeH="0" baseline="0" noProof="0" dirty="0">
                <a:ln>
                  <a:noFill/>
                </a:ln>
                <a:gradFill flip="none" rotWithShape="1">
                  <a:gsLst>
                    <a:gs pos="47000">
                      <a:srgbClr val="010E37">
                        <a:lumMod val="5000"/>
                        <a:lumOff val="95000"/>
                      </a:srgbClr>
                    </a:gs>
                    <a:gs pos="99000">
                      <a:srgbClr val="98A0FF"/>
                    </a:gs>
                  </a:gsLst>
                  <a:lin ang="4800000" scaled="0"/>
                  <a:tileRect/>
                </a:gradFill>
                <a:effectLst/>
                <a:uLnTx/>
                <a:uFillTx/>
                <a:latin typeface="IntelOne Display Light" panose="020B0403020203020204" pitchFamily="34" charset="77"/>
              </a:rPr>
              <a:t>Powerful &amp; Power Efficient</a:t>
            </a:r>
          </a:p>
        </p:txBody>
      </p:sp>
      <p:grpSp>
        <p:nvGrpSpPr>
          <p:cNvPr id="44" name="Group 43">
            <a:extLst>
              <a:ext uri="{FF2B5EF4-FFF2-40B4-BE49-F238E27FC236}">
                <a16:creationId xmlns:a16="http://schemas.microsoft.com/office/drawing/2014/main" id="{254BF3D6-AE9F-EEB3-2CDA-23BC741BB2FE}"/>
              </a:ext>
            </a:extLst>
          </p:cNvPr>
          <p:cNvGrpSpPr/>
          <p:nvPr/>
        </p:nvGrpSpPr>
        <p:grpSpPr>
          <a:xfrm>
            <a:off x="681802" y="3013330"/>
            <a:ext cx="7409067" cy="2716530"/>
            <a:chOff x="19856768" y="7913146"/>
            <a:chExt cx="14718819" cy="4526556"/>
          </a:xfrm>
          <a:gradFill flip="none" rotWithShape="1">
            <a:gsLst>
              <a:gs pos="49984">
                <a:srgbClr val="0068B5"/>
              </a:gs>
              <a:gs pos="0">
                <a:srgbClr val="76CEFF">
                  <a:alpha val="81000"/>
                </a:srgbClr>
              </a:gs>
              <a:gs pos="100000">
                <a:schemeClr val="accent2">
                  <a:lumMod val="51000"/>
                </a:schemeClr>
              </a:gs>
            </a:gsLst>
            <a:lin ang="0" scaled="1"/>
            <a:tileRect/>
          </a:gradFill>
        </p:grpSpPr>
        <p:sp>
          <p:nvSpPr>
            <p:cNvPr id="45" name="Rectangle 17">
              <a:extLst>
                <a:ext uri="{FF2B5EF4-FFF2-40B4-BE49-F238E27FC236}">
                  <a16:creationId xmlns:a16="http://schemas.microsoft.com/office/drawing/2014/main" id="{43E22C13-85E8-452E-F7B3-3C55726B829F}"/>
                </a:ext>
              </a:extLst>
            </p:cNvPr>
            <p:cNvSpPr/>
            <p:nvPr/>
          </p:nvSpPr>
          <p:spPr>
            <a:xfrm>
              <a:off x="19856768" y="11019577"/>
              <a:ext cx="14718819" cy="1420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IntelOne Display Regular" panose="020B0503020203020204" pitchFamily="34" charset="77"/>
                <a:ea typeface="Helvetica Neue Roman"/>
                <a:cs typeface="Helvetica Neue Roman"/>
              </a:endParaRPr>
            </a:p>
          </p:txBody>
        </p:sp>
        <p:sp>
          <p:nvSpPr>
            <p:cNvPr id="46" name="Rectangle 17">
              <a:extLst>
                <a:ext uri="{FF2B5EF4-FFF2-40B4-BE49-F238E27FC236}">
                  <a16:creationId xmlns:a16="http://schemas.microsoft.com/office/drawing/2014/main" id="{9F92915A-6ACC-3A91-DFDA-0C49E5A149A8}"/>
                </a:ext>
              </a:extLst>
            </p:cNvPr>
            <p:cNvSpPr/>
            <p:nvPr/>
          </p:nvSpPr>
          <p:spPr>
            <a:xfrm>
              <a:off x="19856768" y="9466362"/>
              <a:ext cx="14718819" cy="1420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IntelOne Display Regular" panose="020B0503020203020204" pitchFamily="34" charset="77"/>
                <a:ea typeface="Helvetica Neue Roman"/>
                <a:cs typeface="Helvetica Neue Roman"/>
              </a:endParaRPr>
            </a:p>
          </p:txBody>
        </p:sp>
        <p:sp>
          <p:nvSpPr>
            <p:cNvPr id="47" name="Rectangle 46">
              <a:extLst>
                <a:ext uri="{FF2B5EF4-FFF2-40B4-BE49-F238E27FC236}">
                  <a16:creationId xmlns:a16="http://schemas.microsoft.com/office/drawing/2014/main" id="{317C6163-D5A6-2F7E-F337-3975863ACC96}"/>
                </a:ext>
              </a:extLst>
            </p:cNvPr>
            <p:cNvSpPr/>
            <p:nvPr/>
          </p:nvSpPr>
          <p:spPr>
            <a:xfrm>
              <a:off x="19856768" y="7913146"/>
              <a:ext cx="14718819" cy="1420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IntelOne Display Regular" panose="020B0503020203020204" pitchFamily="34" charset="77"/>
                <a:ea typeface="Helvetica Neue Roman"/>
                <a:cs typeface="Helvetica Neue Roman"/>
              </a:endParaRPr>
            </a:p>
          </p:txBody>
        </p:sp>
      </p:grpSp>
      <p:sp>
        <p:nvSpPr>
          <p:cNvPr id="48" name="TextBox 47">
            <a:extLst>
              <a:ext uri="{FF2B5EF4-FFF2-40B4-BE49-F238E27FC236}">
                <a16:creationId xmlns:a16="http://schemas.microsoft.com/office/drawing/2014/main" id="{67DB10D0-A231-402B-2BCB-D300CD4784DC}"/>
              </a:ext>
            </a:extLst>
          </p:cNvPr>
          <p:cNvSpPr txBox="1"/>
          <p:nvPr/>
        </p:nvSpPr>
        <p:spPr>
          <a:xfrm>
            <a:off x="867009" y="3986225"/>
            <a:ext cx="6857942"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IntelOne Display Medium" panose="020B0503020203020204" pitchFamily="34" charset="77"/>
                <a:ea typeface="Helvetica Neue Roman"/>
                <a:cs typeface="Helvetica Neue Roman"/>
              </a:rPr>
              <a:t>Power Efficient: half the power of 14</a:t>
            </a:r>
            <a:r>
              <a:rPr kumimoji="0" lang="en-US" sz="2000" b="0" i="0" u="none" strike="noStrike" kern="1200" cap="none" spc="0" normalizeH="0" baseline="30000" noProof="0" dirty="0">
                <a:ln>
                  <a:noFill/>
                </a:ln>
                <a:solidFill>
                  <a:srgbClr val="FFFFFF"/>
                </a:solidFill>
                <a:effectLst/>
                <a:uLnTx/>
                <a:uFillTx/>
                <a:latin typeface="IntelOne Display Medium" panose="020B0503020203020204" pitchFamily="34" charset="77"/>
                <a:ea typeface="Helvetica Neue Roman"/>
                <a:cs typeface="Helvetica Neue Roman"/>
              </a:rPr>
              <a:t>th</a:t>
            </a:r>
            <a:r>
              <a:rPr kumimoji="0" lang="en-US" sz="2000" b="0" i="0" u="none" strike="noStrike" kern="1200" cap="none" spc="0" normalizeH="0" baseline="0" noProof="0" dirty="0">
                <a:ln>
                  <a:noFill/>
                </a:ln>
                <a:solidFill>
                  <a:srgbClr val="FFFFFF"/>
                </a:solidFill>
                <a:effectLst/>
                <a:uLnTx/>
                <a:uFillTx/>
                <a:latin typeface="IntelOne Display Medium" panose="020B0503020203020204" pitchFamily="34" charset="77"/>
                <a:ea typeface="Helvetica Neue Roman"/>
                <a:cs typeface="Helvetica Neue Roman"/>
              </a:rPr>
              <a:t> Gen Core</a:t>
            </a:r>
          </a:p>
        </p:txBody>
      </p:sp>
      <p:sp>
        <p:nvSpPr>
          <p:cNvPr id="49" name="TextBox 48">
            <a:extLst>
              <a:ext uri="{FF2B5EF4-FFF2-40B4-BE49-F238E27FC236}">
                <a16:creationId xmlns:a16="http://schemas.microsoft.com/office/drawing/2014/main" id="{CF7929B7-4BD4-E299-174E-145127E252DB}"/>
              </a:ext>
            </a:extLst>
          </p:cNvPr>
          <p:cNvSpPr txBox="1"/>
          <p:nvPr/>
        </p:nvSpPr>
        <p:spPr>
          <a:xfrm>
            <a:off x="867009" y="3064549"/>
            <a:ext cx="6006013"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IntelOne Display Medium" panose="020B0503020203020204" pitchFamily="34" charset="77"/>
                <a:ea typeface="Helvetica Neue Roman"/>
                <a:cs typeface="Helvetica Neue Roman"/>
              </a:rPr>
              <a:t>Highest multithread performance</a:t>
            </a:r>
          </a:p>
        </p:txBody>
      </p:sp>
      <p:sp>
        <p:nvSpPr>
          <p:cNvPr id="50" name="TextBox 49">
            <a:extLst>
              <a:ext uri="{FF2B5EF4-FFF2-40B4-BE49-F238E27FC236}">
                <a16:creationId xmlns:a16="http://schemas.microsoft.com/office/drawing/2014/main" id="{5D4E8E43-22E9-7CD1-BFAC-D524FFA26DDA}"/>
              </a:ext>
            </a:extLst>
          </p:cNvPr>
          <p:cNvSpPr txBox="1"/>
          <p:nvPr/>
        </p:nvSpPr>
        <p:spPr>
          <a:xfrm>
            <a:off x="897206" y="4993087"/>
            <a:ext cx="5513642"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IntelOne Display Medium" panose="020B0503020203020204" pitchFamily="34" charset="77"/>
                <a:ea typeface="Helvetica Neue Roman"/>
                <a:cs typeface="Helvetica Neue Roman"/>
              </a:rPr>
              <a:t>Feature-rich workstation experience</a:t>
            </a:r>
          </a:p>
        </p:txBody>
      </p:sp>
      <p:sp>
        <p:nvSpPr>
          <p:cNvPr id="51" name="TextBox 50">
            <a:extLst>
              <a:ext uri="{FF2B5EF4-FFF2-40B4-BE49-F238E27FC236}">
                <a16:creationId xmlns:a16="http://schemas.microsoft.com/office/drawing/2014/main" id="{C133A8EE-A5D5-4639-8BAE-F8A4A23B39A8}"/>
              </a:ext>
            </a:extLst>
          </p:cNvPr>
          <p:cNvSpPr txBox="1"/>
          <p:nvPr/>
        </p:nvSpPr>
        <p:spPr>
          <a:xfrm>
            <a:off x="867009" y="4352070"/>
            <a:ext cx="585528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Skymont, Lion Cove, and Foveros team up for impressive perf/W gains</a:t>
            </a:r>
          </a:p>
        </p:txBody>
      </p:sp>
      <p:sp>
        <p:nvSpPr>
          <p:cNvPr id="52" name="TextBox 51">
            <a:extLst>
              <a:ext uri="{FF2B5EF4-FFF2-40B4-BE49-F238E27FC236}">
                <a16:creationId xmlns:a16="http://schemas.microsoft.com/office/drawing/2014/main" id="{7CE809E8-3785-9315-966C-1D8E64BC0918}"/>
              </a:ext>
            </a:extLst>
          </p:cNvPr>
          <p:cNvSpPr txBox="1"/>
          <p:nvPr/>
        </p:nvSpPr>
        <p:spPr>
          <a:xfrm>
            <a:off x="867009" y="3434059"/>
            <a:ext cx="566436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ntelOne Display Light" panose="020B0403020203020204" pitchFamily="34" charset="77"/>
                <a:ea typeface="Helvetica Neue Roman"/>
                <a:cs typeface="Helvetica Neue Roman"/>
              </a:rPr>
              <a:t>Up to 24 cores for industry-leading compute throughput on desktop PCs</a:t>
            </a:r>
            <a:r>
              <a:rPr kumimoji="0" lang="en-US" sz="1400" b="0" i="0" u="none" strike="noStrike" kern="1200" cap="none" spc="0" normalizeH="0" baseline="30000" noProof="0" dirty="0">
                <a:ln>
                  <a:noFill/>
                </a:ln>
                <a:solidFill>
                  <a:srgbClr val="FFFFFF"/>
                </a:solidFill>
                <a:effectLst/>
                <a:uLnTx/>
                <a:uFillTx/>
                <a:latin typeface="IntelOne Display Light" panose="020B0403020203020204" pitchFamily="34" charset="77"/>
                <a:ea typeface="Helvetica Neue Roman"/>
                <a:cs typeface="Helvetica Neue Roman"/>
              </a:rPr>
              <a:t>1</a:t>
            </a:r>
          </a:p>
        </p:txBody>
      </p:sp>
      <p:sp>
        <p:nvSpPr>
          <p:cNvPr id="53" name="TextBox 52">
            <a:extLst>
              <a:ext uri="{FF2B5EF4-FFF2-40B4-BE49-F238E27FC236}">
                <a16:creationId xmlns:a16="http://schemas.microsoft.com/office/drawing/2014/main" id="{05FEEF87-523F-BF2E-2446-F190E8C56A8F}"/>
              </a:ext>
            </a:extLst>
          </p:cNvPr>
          <p:cNvSpPr txBox="1"/>
          <p:nvPr/>
        </p:nvSpPr>
        <p:spPr>
          <a:xfrm>
            <a:off x="897205" y="5331996"/>
            <a:ext cx="693615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Xe-LPG for new codecs; ~36 TOPS for desktop AI PC; integrated Thunderbolt™ 4</a:t>
            </a:r>
          </a:p>
        </p:txBody>
      </p:sp>
      <p:sp>
        <p:nvSpPr>
          <p:cNvPr id="3" name="Rectangle 2">
            <a:extLst>
              <a:ext uri="{FF2B5EF4-FFF2-40B4-BE49-F238E27FC236}">
                <a16:creationId xmlns:a16="http://schemas.microsoft.com/office/drawing/2014/main" id="{3FD5F33A-12E5-262B-1126-9E3061DE8FAE}"/>
              </a:ext>
            </a:extLst>
          </p:cNvPr>
          <p:cNvSpPr/>
          <p:nvPr/>
        </p:nvSpPr>
        <p:spPr>
          <a:xfrm>
            <a:off x="632223" y="874416"/>
            <a:ext cx="3888309" cy="385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CAFF"/>
                </a:solidFill>
                <a:effectLst/>
                <a:uLnTx/>
                <a:uFillTx/>
                <a:latin typeface="IntelOne Display Light" panose="020B0403020203020204" pitchFamily="34" charset="77"/>
                <a:ea typeface="+mj-ea"/>
                <a:cs typeface="+mj-cs"/>
              </a:rPr>
              <a:t>Introducing Arrow Lake</a:t>
            </a:r>
          </a:p>
        </p:txBody>
      </p:sp>
    </p:spTree>
    <p:extLst>
      <p:ext uri="{BB962C8B-B14F-4D97-AF65-F5344CB8AC3E}">
        <p14:creationId xmlns:p14="http://schemas.microsoft.com/office/powerpoint/2010/main" val="406292689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D1B5D0-86E4-A1D3-7CDF-91F9EE40177E}"/>
              </a:ext>
            </a:extLst>
          </p:cNvPr>
          <p:cNvSpPr>
            <a:spLocks noGrp="1"/>
          </p:cNvSpPr>
          <p:nvPr>
            <p:ph type="title"/>
          </p:nvPr>
        </p:nvSpPr>
        <p:spPr/>
        <p:txBody>
          <a:bodyPr/>
          <a:lstStyle/>
          <a:p>
            <a:r>
              <a:rPr kumimoji="0" lang="en-US" sz="3600" b="0" i="0" u="none" strike="noStrike" kern="1200" cap="none" spc="0" normalizeH="0" baseline="0" noProof="0">
                <a:ln>
                  <a:noFill/>
                </a:ln>
                <a:solidFill>
                  <a:srgbClr val="FFFFFF"/>
                </a:solidFill>
                <a:effectLst/>
                <a:uLnTx/>
                <a:uFillTx/>
                <a:latin typeface="IntelOne Display Light"/>
              </a:rPr>
              <a:t>Arrow Lake </a:t>
            </a:r>
            <a:br>
              <a:rPr kumimoji="0" lang="en-US" sz="3600" b="0" i="0" u="none" strike="noStrike" kern="1200" cap="none" spc="0" normalizeH="0" baseline="0" noProof="0">
                <a:ln>
                  <a:noFill/>
                </a:ln>
                <a:solidFill>
                  <a:srgbClr val="FFFFFF"/>
                </a:solidFill>
                <a:effectLst/>
                <a:uLnTx/>
                <a:uFillTx/>
                <a:latin typeface="IntelOne Display Light"/>
              </a:rPr>
            </a:br>
            <a:r>
              <a:rPr lang="en-US">
                <a:latin typeface="IntelOne Display Medium" panose="020B0703020203020204" pitchFamily="34" charset="0"/>
              </a:rPr>
              <a:t>Sets the Bar </a:t>
            </a:r>
            <a:r>
              <a:rPr kumimoji="0" lang="en-US" sz="3600" b="0" i="0" u="none" strike="noStrike" kern="1200" cap="none" spc="0" normalizeH="0" baseline="0" noProof="0">
                <a:ln>
                  <a:noFill/>
                </a:ln>
                <a:solidFill>
                  <a:srgbClr val="FFFFFF"/>
                </a:solidFill>
                <a:effectLst/>
                <a:uLnTx/>
                <a:uFillTx/>
                <a:latin typeface="IntelOne Display Light"/>
              </a:rPr>
              <a:t>for CPU Compute</a:t>
            </a:r>
            <a:br>
              <a:rPr kumimoji="0" lang="en-US" sz="3600" b="0" i="0" u="none" strike="noStrike" kern="1200" cap="none" spc="0" normalizeH="0" baseline="0" noProof="0">
                <a:ln>
                  <a:noFill/>
                </a:ln>
                <a:solidFill>
                  <a:srgbClr val="FFFFFF"/>
                </a:solidFill>
                <a:effectLst/>
                <a:uLnTx/>
                <a:uFillTx/>
                <a:latin typeface="IntelOne Display Light"/>
              </a:rPr>
            </a:br>
            <a:endParaRPr lang="en-US"/>
          </a:p>
        </p:txBody>
      </p:sp>
      <p:graphicFrame>
        <p:nvGraphicFramePr>
          <p:cNvPr id="21" name="Chart 20">
            <a:extLst>
              <a:ext uri="{FF2B5EF4-FFF2-40B4-BE49-F238E27FC236}">
                <a16:creationId xmlns:a16="http://schemas.microsoft.com/office/drawing/2014/main" id="{27651263-BD31-6F27-0AB3-88F2252E520C}"/>
              </a:ext>
            </a:extLst>
          </p:cNvPr>
          <p:cNvGraphicFramePr/>
          <p:nvPr/>
        </p:nvGraphicFramePr>
        <p:xfrm>
          <a:off x="4114796" y="500719"/>
          <a:ext cx="7920721" cy="6022708"/>
        </p:xfrm>
        <a:graphic>
          <a:graphicData uri="http://schemas.openxmlformats.org/drawingml/2006/chart">
            <c:chart xmlns:c="http://schemas.openxmlformats.org/drawingml/2006/chart" xmlns:r="http://schemas.openxmlformats.org/officeDocument/2006/relationships" r:id="rId3"/>
          </a:graphicData>
        </a:graphic>
      </p:graphicFrame>
      <p:cxnSp>
        <p:nvCxnSpPr>
          <p:cNvPr id="31" name="Straight Connector 30">
            <a:extLst>
              <a:ext uri="{FF2B5EF4-FFF2-40B4-BE49-F238E27FC236}">
                <a16:creationId xmlns:a16="http://schemas.microsoft.com/office/drawing/2014/main" id="{3188B8FC-35D2-1F07-10F0-323D275AE1E4}"/>
              </a:ext>
            </a:extLst>
          </p:cNvPr>
          <p:cNvCxnSpPr>
            <a:cxnSpLocks/>
          </p:cNvCxnSpPr>
          <p:nvPr/>
        </p:nvCxnSpPr>
        <p:spPr>
          <a:xfrm flipH="1">
            <a:off x="4482704" y="5744028"/>
            <a:ext cx="72298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98B5AA9D-1C85-A856-6DB7-F3A202CD0DF5}"/>
              </a:ext>
            </a:extLst>
          </p:cNvPr>
          <p:cNvGrpSpPr/>
          <p:nvPr/>
        </p:nvGrpSpPr>
        <p:grpSpPr>
          <a:xfrm>
            <a:off x="4835039" y="1045540"/>
            <a:ext cx="6699766" cy="1350473"/>
            <a:chOff x="4977562" y="1045540"/>
            <a:chExt cx="6350566" cy="1350473"/>
          </a:xfrm>
        </p:grpSpPr>
        <p:sp>
          <p:nvSpPr>
            <p:cNvPr id="34" name="TextBox 33">
              <a:extLst>
                <a:ext uri="{FF2B5EF4-FFF2-40B4-BE49-F238E27FC236}">
                  <a16:creationId xmlns:a16="http://schemas.microsoft.com/office/drawing/2014/main" id="{6019FDF3-1D82-8C4B-B846-A11D460B6128}"/>
                </a:ext>
              </a:extLst>
            </p:cNvPr>
            <p:cNvSpPr txBox="1"/>
            <p:nvPr/>
          </p:nvSpPr>
          <p:spPr>
            <a:xfrm>
              <a:off x="10644337" y="1045540"/>
              <a:ext cx="683791" cy="400110"/>
            </a:xfrm>
            <a:prstGeom prst="rect">
              <a:avLst/>
            </a:prstGeom>
            <a:noFill/>
          </p:spPr>
          <p:txBody>
            <a:bodyPr wrap="square" lIns="0" rIns="0" rtlCol="0">
              <a:spAutoFit/>
            </a:bodyPr>
            <a:lstStyle>
              <a:defPPr>
                <a:defRPr lang="en-US"/>
              </a:defPPr>
              <a:lvl1pPr algn="ctr">
                <a:defRPr sz="2000">
                  <a:gradFill flip="none" rotWithShape="1">
                    <a:gsLst>
                      <a:gs pos="21000">
                        <a:schemeClr val="accent6">
                          <a:lumMod val="60000"/>
                          <a:lumOff val="40000"/>
                        </a:schemeClr>
                      </a:gs>
                      <a:gs pos="99000">
                        <a:schemeClr val="accent6">
                          <a:lumMod val="27000"/>
                          <a:lumOff val="73000"/>
                        </a:schemeClr>
                      </a:gs>
                    </a:gsLst>
                    <a:lin ang="16200000" scaled="1"/>
                    <a:tileRect/>
                  </a:gradFill>
                  <a:latin typeface="IntelOne Display Medium"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21000">
                        <a:srgbClr val="00CAFF">
                          <a:lumMod val="60000"/>
                          <a:lumOff val="40000"/>
                        </a:srgbClr>
                      </a:gs>
                      <a:gs pos="99000">
                        <a:srgbClr val="00CAFF">
                          <a:lumMod val="27000"/>
                          <a:lumOff val="73000"/>
                        </a:srgbClr>
                      </a:gs>
                    </a:gsLst>
                    <a:lin ang="16200000" scaled="1"/>
                    <a:tileRect/>
                  </a:gradFill>
                  <a:effectLst/>
                  <a:uLnTx/>
                  <a:uFillTx/>
                  <a:latin typeface="IntelOne Display Medium" panose="020B0503020203020204" pitchFamily="34" charset="77"/>
                </a:rPr>
                <a:t>+19%</a:t>
              </a:r>
            </a:p>
          </p:txBody>
        </p:sp>
        <p:sp>
          <p:nvSpPr>
            <p:cNvPr id="35" name="TextBox 34">
              <a:extLst>
                <a:ext uri="{FF2B5EF4-FFF2-40B4-BE49-F238E27FC236}">
                  <a16:creationId xmlns:a16="http://schemas.microsoft.com/office/drawing/2014/main" id="{F8372A3F-15A5-31E4-12D5-A441D6F482DE}"/>
                </a:ext>
              </a:extLst>
            </p:cNvPr>
            <p:cNvSpPr txBox="1"/>
            <p:nvPr/>
          </p:nvSpPr>
          <p:spPr>
            <a:xfrm>
              <a:off x="9984454" y="1644470"/>
              <a:ext cx="673234" cy="307777"/>
            </a:xfrm>
            <a:prstGeom prst="rect">
              <a:avLst/>
            </a:prstGeom>
            <a:noFill/>
          </p:spPr>
          <p:txBody>
            <a:bodyPr wrap="square" rtlCol="0">
              <a:spAutoFit/>
            </a:bodyPr>
            <a:lstStyle>
              <a:defPPr>
                <a:defRPr lang="en-US"/>
              </a:defPPr>
              <a:lvl1pPr algn="ctr">
                <a:defRPr sz="1400">
                  <a:solidFill>
                    <a:schemeClr val="bg1">
                      <a:alpha val="50000"/>
                    </a:schemeClr>
                  </a:solidFill>
                  <a:latin typeface="IntelOne Display Regular"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alpha val="50000"/>
                    </a:srgbClr>
                  </a:solidFill>
                  <a:effectLst/>
                  <a:uLnTx/>
                  <a:uFillTx/>
                  <a:latin typeface="IntelOne Display Regular" panose="020B0503020203020204" pitchFamily="34" charset="77"/>
                </a:rPr>
                <a:t>+5%</a:t>
              </a:r>
            </a:p>
          </p:txBody>
        </p:sp>
        <p:sp>
          <p:nvSpPr>
            <p:cNvPr id="36" name="TextBox 35">
              <a:extLst>
                <a:ext uri="{FF2B5EF4-FFF2-40B4-BE49-F238E27FC236}">
                  <a16:creationId xmlns:a16="http://schemas.microsoft.com/office/drawing/2014/main" id="{54D4005E-EFB3-C1CE-833C-3D0EA5E4DE25}"/>
                </a:ext>
              </a:extLst>
            </p:cNvPr>
            <p:cNvSpPr txBox="1"/>
            <p:nvPr/>
          </p:nvSpPr>
          <p:spPr>
            <a:xfrm>
              <a:off x="8981985" y="1087485"/>
              <a:ext cx="654535" cy="369332"/>
            </a:xfrm>
            <a:prstGeom prst="rect">
              <a:avLst/>
            </a:prstGeom>
            <a:noFill/>
          </p:spPr>
          <p:txBody>
            <a:bodyPr wrap="square" lIns="0" rIns="0" rtlCol="0">
              <a:spAutoFit/>
            </a:bodyPr>
            <a:lstStyle>
              <a:defPPr>
                <a:defRPr lang="en-US"/>
              </a:defPPr>
              <a:lvl1pPr algn="ctr">
                <a:defRPr sz="2000">
                  <a:gradFill flip="none" rotWithShape="1">
                    <a:gsLst>
                      <a:gs pos="21000">
                        <a:schemeClr val="accent6">
                          <a:lumMod val="60000"/>
                          <a:lumOff val="40000"/>
                        </a:schemeClr>
                      </a:gs>
                      <a:gs pos="99000">
                        <a:schemeClr val="accent6">
                          <a:lumMod val="27000"/>
                          <a:lumOff val="73000"/>
                        </a:schemeClr>
                      </a:gs>
                    </a:gsLst>
                    <a:lin ang="16200000" scaled="1"/>
                    <a:tileRect/>
                  </a:gradFill>
                  <a:latin typeface="IntelOne Display Medium"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21000">
                        <a:srgbClr val="00CAFF">
                          <a:lumMod val="60000"/>
                          <a:lumOff val="40000"/>
                        </a:srgbClr>
                      </a:gs>
                      <a:gs pos="99000">
                        <a:srgbClr val="00CAFF">
                          <a:lumMod val="27000"/>
                          <a:lumOff val="73000"/>
                        </a:srgbClr>
                      </a:gs>
                    </a:gsLst>
                    <a:lin ang="16200000" scaled="1"/>
                    <a:tileRect/>
                  </a:gradFill>
                  <a:effectLst/>
                  <a:uLnTx/>
                  <a:uFillTx/>
                  <a:latin typeface="IntelOne Display Medium" panose="020B0503020203020204" pitchFamily="34" charset="77"/>
                </a:rPr>
                <a:t>+18%</a:t>
              </a:r>
            </a:p>
          </p:txBody>
        </p:sp>
        <p:sp>
          <p:nvSpPr>
            <p:cNvPr id="37" name="TextBox 36">
              <a:extLst>
                <a:ext uri="{FF2B5EF4-FFF2-40B4-BE49-F238E27FC236}">
                  <a16:creationId xmlns:a16="http://schemas.microsoft.com/office/drawing/2014/main" id="{AFF66869-8018-6394-8B43-47B60D1DD745}"/>
                </a:ext>
              </a:extLst>
            </p:cNvPr>
            <p:cNvSpPr txBox="1"/>
            <p:nvPr/>
          </p:nvSpPr>
          <p:spPr>
            <a:xfrm>
              <a:off x="7282152" y="1257569"/>
              <a:ext cx="662762" cy="400110"/>
            </a:xfrm>
            <a:prstGeom prst="rect">
              <a:avLst/>
            </a:prstGeom>
            <a:noFill/>
          </p:spPr>
          <p:txBody>
            <a:bodyPr wrap="square" lIns="0" rIns="0" rtlCol="0">
              <a:spAutoFit/>
            </a:bodyPr>
            <a:lstStyle>
              <a:defPPr>
                <a:defRPr lang="en-US"/>
              </a:defPPr>
              <a:lvl1pPr algn="ctr">
                <a:defRPr sz="2000">
                  <a:gradFill flip="none" rotWithShape="1">
                    <a:gsLst>
                      <a:gs pos="21000">
                        <a:schemeClr val="accent6">
                          <a:lumMod val="60000"/>
                          <a:lumOff val="40000"/>
                        </a:schemeClr>
                      </a:gs>
                      <a:gs pos="99000">
                        <a:schemeClr val="accent6">
                          <a:lumMod val="27000"/>
                          <a:lumOff val="73000"/>
                        </a:schemeClr>
                      </a:gs>
                    </a:gsLst>
                    <a:lin ang="16200000" scaled="1"/>
                    <a:tileRect/>
                  </a:gradFill>
                  <a:latin typeface="IntelOne Display Medium"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21000">
                        <a:srgbClr val="00CAFF">
                          <a:lumMod val="60000"/>
                          <a:lumOff val="40000"/>
                        </a:srgbClr>
                      </a:gs>
                      <a:gs pos="99000">
                        <a:srgbClr val="00CAFF">
                          <a:lumMod val="27000"/>
                          <a:lumOff val="73000"/>
                        </a:srgbClr>
                      </a:gs>
                    </a:gsLst>
                    <a:lin ang="16200000" scaled="1"/>
                    <a:tileRect/>
                  </a:gradFill>
                  <a:effectLst/>
                  <a:uLnTx/>
                  <a:uFillTx/>
                  <a:latin typeface="IntelOne Display Medium" panose="020B0503020203020204" pitchFamily="34" charset="77"/>
                </a:rPr>
                <a:t>+14%</a:t>
              </a:r>
            </a:p>
          </p:txBody>
        </p:sp>
        <p:sp>
          <p:nvSpPr>
            <p:cNvPr id="38" name="TextBox 37">
              <a:extLst>
                <a:ext uri="{FF2B5EF4-FFF2-40B4-BE49-F238E27FC236}">
                  <a16:creationId xmlns:a16="http://schemas.microsoft.com/office/drawing/2014/main" id="{4F2F8E44-D6DD-655A-BAF7-BF8D4627362D}"/>
                </a:ext>
              </a:extLst>
            </p:cNvPr>
            <p:cNvSpPr txBox="1"/>
            <p:nvPr/>
          </p:nvSpPr>
          <p:spPr>
            <a:xfrm>
              <a:off x="5590874" y="1321549"/>
              <a:ext cx="673989" cy="400110"/>
            </a:xfrm>
            <a:prstGeom prst="rect">
              <a:avLst/>
            </a:prstGeom>
            <a:noFill/>
          </p:spPr>
          <p:txBody>
            <a:bodyPr wrap="square" lIns="0" rIns="0" rtlCol="0">
              <a:spAutoFit/>
            </a:bodyPr>
            <a:lstStyle>
              <a:defPPr>
                <a:defRPr lang="en-US"/>
              </a:defPPr>
              <a:lvl1pPr algn="ctr">
                <a:defRPr sz="2000">
                  <a:gradFill flip="none" rotWithShape="1">
                    <a:gsLst>
                      <a:gs pos="21000">
                        <a:schemeClr val="accent6">
                          <a:lumMod val="60000"/>
                          <a:lumOff val="40000"/>
                        </a:schemeClr>
                      </a:gs>
                      <a:gs pos="99000">
                        <a:schemeClr val="accent6">
                          <a:lumMod val="27000"/>
                          <a:lumOff val="73000"/>
                        </a:schemeClr>
                      </a:gs>
                    </a:gsLst>
                    <a:lin ang="16200000" scaled="1"/>
                    <a:tileRect/>
                  </a:gradFill>
                  <a:latin typeface="IntelOne Display Medium"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21000">
                        <a:srgbClr val="00CAFF">
                          <a:lumMod val="60000"/>
                          <a:lumOff val="40000"/>
                        </a:srgbClr>
                      </a:gs>
                      <a:gs pos="99000">
                        <a:srgbClr val="00CAFF">
                          <a:lumMod val="27000"/>
                          <a:lumOff val="73000"/>
                        </a:srgbClr>
                      </a:gs>
                    </a:gsLst>
                    <a:lin ang="16200000" scaled="1"/>
                    <a:tileRect/>
                  </a:gradFill>
                  <a:effectLst/>
                  <a:uLnTx/>
                  <a:uFillTx/>
                  <a:latin typeface="IntelOne Display Medium" panose="020B0503020203020204" pitchFamily="34" charset="77"/>
                </a:rPr>
                <a:t>+11%</a:t>
              </a:r>
            </a:p>
          </p:txBody>
        </p:sp>
        <p:sp>
          <p:nvSpPr>
            <p:cNvPr id="39" name="TextBox 38">
              <a:extLst>
                <a:ext uri="{FF2B5EF4-FFF2-40B4-BE49-F238E27FC236}">
                  <a16:creationId xmlns:a16="http://schemas.microsoft.com/office/drawing/2014/main" id="{A66DD3ED-BA88-6D71-4A69-AC81AC608858}"/>
                </a:ext>
              </a:extLst>
            </p:cNvPr>
            <p:cNvSpPr txBox="1"/>
            <p:nvPr/>
          </p:nvSpPr>
          <p:spPr>
            <a:xfrm>
              <a:off x="8345181" y="1581007"/>
              <a:ext cx="576244" cy="307777"/>
            </a:xfrm>
            <a:prstGeom prst="rect">
              <a:avLst/>
            </a:prstGeom>
            <a:noFill/>
          </p:spPr>
          <p:txBody>
            <a:bodyPr wrap="square" rtlCol="0">
              <a:spAutoFit/>
            </a:bodyPr>
            <a:lstStyle>
              <a:defPPr>
                <a:defRPr lang="en-US"/>
              </a:defPPr>
              <a:lvl1pPr algn="ctr">
                <a:defRPr sz="1400">
                  <a:solidFill>
                    <a:schemeClr val="bg1">
                      <a:alpha val="50000"/>
                    </a:schemeClr>
                  </a:solidFill>
                  <a:latin typeface="IntelOne Display Regular"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alpha val="50000"/>
                    </a:srgbClr>
                  </a:solidFill>
                  <a:effectLst/>
                  <a:uLnTx/>
                  <a:uFillTx/>
                  <a:latin typeface="IntelOne Display Regular" panose="020B0503020203020204" pitchFamily="34" charset="77"/>
                </a:rPr>
                <a:t>+7%</a:t>
              </a:r>
            </a:p>
          </p:txBody>
        </p:sp>
        <p:sp>
          <p:nvSpPr>
            <p:cNvPr id="40" name="TextBox 39">
              <a:extLst>
                <a:ext uri="{FF2B5EF4-FFF2-40B4-BE49-F238E27FC236}">
                  <a16:creationId xmlns:a16="http://schemas.microsoft.com/office/drawing/2014/main" id="{80CC75BE-4C5A-54DD-86D5-AFBACF0ED658}"/>
                </a:ext>
              </a:extLst>
            </p:cNvPr>
            <p:cNvSpPr txBox="1"/>
            <p:nvPr/>
          </p:nvSpPr>
          <p:spPr>
            <a:xfrm>
              <a:off x="6579270" y="2088236"/>
              <a:ext cx="726732" cy="307777"/>
            </a:xfrm>
            <a:prstGeom prst="rect">
              <a:avLst/>
            </a:prstGeom>
            <a:noFill/>
          </p:spPr>
          <p:txBody>
            <a:bodyPr wrap="square" rtlCol="0">
              <a:spAutoFit/>
            </a:bodyPr>
            <a:lstStyle>
              <a:defPPr>
                <a:defRPr lang="en-US"/>
              </a:defPPr>
              <a:lvl1pPr algn="ctr">
                <a:defRPr sz="1400">
                  <a:solidFill>
                    <a:schemeClr val="bg1">
                      <a:alpha val="50000"/>
                    </a:schemeClr>
                  </a:solidFill>
                  <a:latin typeface="IntelOne Display Regular"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alpha val="50000"/>
                    </a:srgbClr>
                  </a:solidFill>
                  <a:effectLst/>
                  <a:uLnTx/>
                  <a:uFillTx/>
                  <a:latin typeface="IntelOne Display Regular" panose="020B0503020203020204" pitchFamily="34" charset="77"/>
                </a:rPr>
                <a:t>-7%</a:t>
              </a:r>
            </a:p>
          </p:txBody>
        </p:sp>
        <p:sp>
          <p:nvSpPr>
            <p:cNvPr id="41" name="TextBox 40">
              <a:extLst>
                <a:ext uri="{FF2B5EF4-FFF2-40B4-BE49-F238E27FC236}">
                  <a16:creationId xmlns:a16="http://schemas.microsoft.com/office/drawing/2014/main" id="{07AEA3F9-3169-AEF7-A013-134F96BBF8F7}"/>
                </a:ext>
              </a:extLst>
            </p:cNvPr>
            <p:cNvSpPr txBox="1"/>
            <p:nvPr/>
          </p:nvSpPr>
          <p:spPr>
            <a:xfrm>
              <a:off x="4977562" y="1673546"/>
              <a:ext cx="579546" cy="307777"/>
            </a:xfrm>
            <a:prstGeom prst="rect">
              <a:avLst/>
            </a:prstGeom>
            <a:noFill/>
          </p:spPr>
          <p:txBody>
            <a:bodyPr wrap="square" rtlCol="0">
              <a:spAutoFit/>
            </a:bodyPr>
            <a:lstStyle>
              <a:defPPr>
                <a:defRPr lang="en-US"/>
              </a:defPPr>
              <a:lvl1pPr algn="ctr">
                <a:defRPr sz="1400">
                  <a:solidFill>
                    <a:schemeClr val="bg1">
                      <a:alpha val="50000"/>
                    </a:schemeClr>
                  </a:solidFill>
                  <a:latin typeface="IntelOne Display Regular" panose="020B0503020203020204" pitchFamily="34" charset="77"/>
                  <a:ea typeface="+mj-ea"/>
                  <a:cs typeface="+mj-cs"/>
                </a:defRPr>
              </a:lvl1p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alpha val="50000"/>
                    </a:srgbClr>
                  </a:solidFill>
                  <a:effectLst/>
                  <a:uLnTx/>
                  <a:uFillTx/>
                  <a:latin typeface="IntelOne Display Regular" panose="020B0503020203020204" pitchFamily="34" charset="77"/>
                </a:rPr>
                <a:t>+4%</a:t>
              </a:r>
            </a:p>
          </p:txBody>
        </p:sp>
      </p:grpSp>
      <p:grpSp>
        <p:nvGrpSpPr>
          <p:cNvPr id="55" name="Group 54">
            <a:extLst>
              <a:ext uri="{FF2B5EF4-FFF2-40B4-BE49-F238E27FC236}">
                <a16:creationId xmlns:a16="http://schemas.microsoft.com/office/drawing/2014/main" id="{B8178AC3-8776-C078-749C-008C237FF511}"/>
              </a:ext>
            </a:extLst>
          </p:cNvPr>
          <p:cNvGrpSpPr/>
          <p:nvPr/>
        </p:nvGrpSpPr>
        <p:grpSpPr>
          <a:xfrm>
            <a:off x="485401" y="2911714"/>
            <a:ext cx="3490909" cy="1695446"/>
            <a:chOff x="623888" y="2767935"/>
            <a:chExt cx="3786947" cy="1839225"/>
          </a:xfrm>
          <a:gradFill>
            <a:gsLst>
              <a:gs pos="99000">
                <a:srgbClr val="00285A"/>
              </a:gs>
              <a:gs pos="0">
                <a:srgbClr val="00A3F6"/>
              </a:gs>
              <a:gs pos="49000">
                <a:srgbClr val="0068B5"/>
              </a:gs>
            </a:gsLst>
            <a:lin ang="2700000" scaled="0"/>
          </a:gradFill>
        </p:grpSpPr>
        <p:sp>
          <p:nvSpPr>
            <p:cNvPr id="56" name="Rectangle 55">
              <a:extLst>
                <a:ext uri="{FF2B5EF4-FFF2-40B4-BE49-F238E27FC236}">
                  <a16:creationId xmlns:a16="http://schemas.microsoft.com/office/drawing/2014/main" id="{B2585317-B132-74AD-4E79-E8FEA1844F57}"/>
                </a:ext>
              </a:extLst>
            </p:cNvPr>
            <p:cNvSpPr/>
            <p:nvPr/>
          </p:nvSpPr>
          <p:spPr>
            <a:xfrm>
              <a:off x="623888" y="2767935"/>
              <a:ext cx="1839913" cy="18392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7160" bIns="18288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IntelOne Display Medium" panose="020B0503020203020204" pitchFamily="34" charset="77"/>
                </a:rPr>
                <a:t>Geomean</a:t>
              </a:r>
              <a:endParaRPr kumimoji="0" lang="en-US" sz="2400" b="0" i="0" u="none" strike="noStrike" kern="1200" cap="none" spc="0" normalizeH="0" baseline="0" noProof="0">
                <a:ln>
                  <a:noFill/>
                </a:ln>
                <a:solidFill>
                  <a:prstClr val="white"/>
                </a:solidFill>
                <a:effectLst/>
                <a:uLnTx/>
                <a:uFillTx/>
                <a:latin typeface="IntelOne Display Medium" panose="020B0503020203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IntelOne Display Medium" panose="020B0503020203020204" pitchFamily="34" charset="77"/>
                </a:rPr>
                <a:t>15% faster </a:t>
              </a:r>
              <a:r>
                <a:rPr kumimoji="0" lang="en-US" sz="1600" b="0" i="0" u="none" strike="noStrike" kern="1200" cap="none" spc="0" normalizeH="0" baseline="0" noProof="0">
                  <a:ln>
                    <a:noFill/>
                  </a:ln>
                  <a:solidFill>
                    <a:prstClr val="white"/>
                  </a:solidFill>
                  <a:effectLst/>
                  <a:uLnTx/>
                  <a:uFillTx/>
                  <a:latin typeface="IntelOne Display Light" panose="020B0403020203020204" pitchFamily="34" charset="77"/>
                </a:rPr>
                <a:t>nT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IntelOne Display Light" panose="020B0403020203020204" pitchFamily="34" charset="77"/>
                </a:rPr>
                <a:t>vs. prior gen </a:t>
              </a:r>
            </a:p>
          </p:txBody>
        </p:sp>
        <p:sp>
          <p:nvSpPr>
            <p:cNvPr id="57" name="Rectangle 56">
              <a:extLst>
                <a:ext uri="{FF2B5EF4-FFF2-40B4-BE49-F238E27FC236}">
                  <a16:creationId xmlns:a16="http://schemas.microsoft.com/office/drawing/2014/main" id="{510626A6-099E-0862-C0AD-411DBC8FD81E}"/>
                </a:ext>
              </a:extLst>
            </p:cNvPr>
            <p:cNvSpPr/>
            <p:nvPr/>
          </p:nvSpPr>
          <p:spPr>
            <a:xfrm>
              <a:off x="2570922" y="2767935"/>
              <a:ext cx="1839913" cy="18392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7160" bIns="18288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IntelOne Display Medium" panose="020B0503020203020204" pitchFamily="34" charset="77"/>
                </a:rPr>
                <a:t>Geomean</a:t>
              </a:r>
              <a:endParaRPr kumimoji="0" lang="en-US" sz="2400" b="0" i="0" u="none" strike="noStrike" kern="1200" cap="none" spc="0" normalizeH="0" baseline="0" noProof="0">
                <a:ln>
                  <a:noFill/>
                </a:ln>
                <a:solidFill>
                  <a:prstClr val="white"/>
                </a:solidFill>
                <a:effectLst/>
                <a:uLnTx/>
                <a:uFillTx/>
                <a:latin typeface="IntelOne Display Medium" panose="020B0503020203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IntelOne Display Medium" panose="020B0503020203020204" pitchFamily="34" charset="77"/>
                </a:rPr>
                <a:t>13% faster </a:t>
              </a:r>
              <a:r>
                <a:rPr kumimoji="0" lang="en-US" sz="1600" b="0" i="0" u="none" strike="noStrike" kern="1200" cap="none" spc="0" normalizeH="0" baseline="0" noProof="0">
                  <a:ln>
                    <a:noFill/>
                  </a:ln>
                  <a:solidFill>
                    <a:prstClr val="white"/>
                  </a:solidFill>
                  <a:effectLst/>
                  <a:uLnTx/>
                  <a:uFillTx/>
                  <a:latin typeface="IntelOne Display Light" panose="020B0403020203020204" pitchFamily="34" charset="77"/>
                </a:rPr>
                <a:t>nT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IntelOne Display Light" panose="020B0403020203020204" pitchFamily="34" charset="77"/>
                </a:rPr>
                <a:t>vs. competition</a:t>
              </a:r>
            </a:p>
          </p:txBody>
        </p:sp>
      </p:grpSp>
      <p:cxnSp>
        <p:nvCxnSpPr>
          <p:cNvPr id="59" name="Straight Connector 58">
            <a:extLst>
              <a:ext uri="{FF2B5EF4-FFF2-40B4-BE49-F238E27FC236}">
                <a16:creationId xmlns:a16="http://schemas.microsoft.com/office/drawing/2014/main" id="{0AC6D92C-A124-09A6-559F-70B21B2AF20F}"/>
              </a:ext>
            </a:extLst>
          </p:cNvPr>
          <p:cNvCxnSpPr>
            <a:cxnSpLocks/>
          </p:cNvCxnSpPr>
          <p:nvPr/>
        </p:nvCxnSpPr>
        <p:spPr>
          <a:xfrm flipH="1">
            <a:off x="4482704" y="2129998"/>
            <a:ext cx="72298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DA1D862-56B9-FA58-F1AA-9C150D732DAA}"/>
              </a:ext>
            </a:extLst>
          </p:cNvPr>
          <p:cNvSpPr txBox="1"/>
          <p:nvPr/>
        </p:nvSpPr>
        <p:spPr>
          <a:xfrm>
            <a:off x="3923750" y="2005681"/>
            <a:ext cx="659363" cy="215444"/>
          </a:xfrm>
          <a:prstGeom prst="rect">
            <a:avLst/>
          </a:prstGeom>
          <a:solidFill>
            <a:schemeClr val="bg1"/>
          </a:solidFill>
        </p:spPr>
        <p:txBody>
          <a:bodyPr wrap="square" anchor="ctr">
            <a:spAutoFit/>
          </a:body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F8F"/>
                </a:solidFill>
                <a:effectLst/>
                <a:uLnTx/>
                <a:uFillTx/>
                <a:latin typeface="IntelOne Display Medium" panose="020B0503020203020204" pitchFamily="34" charset="77"/>
                <a:ea typeface="+mj-ea"/>
                <a:cs typeface="+mj-cs"/>
              </a:rPr>
              <a:t>14900K</a:t>
            </a:r>
          </a:p>
        </p:txBody>
      </p:sp>
      <p:grpSp>
        <p:nvGrpSpPr>
          <p:cNvPr id="50" name="Group 49">
            <a:extLst>
              <a:ext uri="{FF2B5EF4-FFF2-40B4-BE49-F238E27FC236}">
                <a16:creationId xmlns:a16="http://schemas.microsoft.com/office/drawing/2014/main" id="{9C74C5B6-DB32-C184-BF04-61466E08D634}"/>
              </a:ext>
            </a:extLst>
          </p:cNvPr>
          <p:cNvGrpSpPr/>
          <p:nvPr/>
        </p:nvGrpSpPr>
        <p:grpSpPr>
          <a:xfrm>
            <a:off x="485401" y="5562974"/>
            <a:ext cx="3328277" cy="494926"/>
            <a:chOff x="2528888" y="16047736"/>
            <a:chExt cx="11173434" cy="1661528"/>
          </a:xfrm>
        </p:grpSpPr>
        <p:sp>
          <p:nvSpPr>
            <p:cNvPr id="51" name="Rectangle 50">
              <a:extLst>
                <a:ext uri="{FF2B5EF4-FFF2-40B4-BE49-F238E27FC236}">
                  <a16:creationId xmlns:a16="http://schemas.microsoft.com/office/drawing/2014/main" id="{51762735-5D3E-C3B6-BAC0-AB96C1D130BF}"/>
                </a:ext>
              </a:extLst>
            </p:cNvPr>
            <p:cNvSpPr/>
            <p:nvPr/>
          </p:nvSpPr>
          <p:spPr>
            <a:xfrm>
              <a:off x="2528888" y="17127834"/>
              <a:ext cx="548396" cy="548396"/>
            </a:xfrm>
            <a:prstGeom prst="rect">
              <a:avLst/>
            </a:prstGeom>
            <a:solidFill>
              <a:srgbClr val="560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sp>
          <p:nvSpPr>
            <p:cNvPr id="52" name="Text Placeholder 14">
              <a:extLst>
                <a:ext uri="{FF2B5EF4-FFF2-40B4-BE49-F238E27FC236}">
                  <a16:creationId xmlns:a16="http://schemas.microsoft.com/office/drawing/2014/main" id="{3C5DF772-36CC-556D-D6F9-4196345C410C}"/>
                </a:ext>
              </a:extLst>
            </p:cNvPr>
            <p:cNvSpPr txBox="1">
              <a:spLocks/>
            </p:cNvSpPr>
            <p:nvPr/>
          </p:nvSpPr>
          <p:spPr>
            <a:xfrm>
              <a:off x="3357406" y="17160868"/>
              <a:ext cx="10344916" cy="548396"/>
            </a:xfrm>
            <a:prstGeom prst="rect">
              <a:avLst/>
            </a:prstGeom>
          </p:spPr>
          <p:txBody>
            <a:bodyPr wrap="square" lIns="0" tIns="0" rIns="0" bIns="0">
              <a:noAutofit/>
            </a:bodyPr>
            <a:lstStyle>
              <a:defPPr>
                <a:defRPr lang="en-US"/>
              </a:defPPr>
              <a:lvl1pPr indent="0">
                <a:lnSpc>
                  <a:spcPct val="100000"/>
                </a:lnSpc>
                <a:spcBef>
                  <a:spcPts val="0"/>
                </a:spcBef>
                <a:buFont typeface="IntelOne Display Regular" panose="020B0503020203020204" pitchFamily="34" charset="0"/>
                <a:buNone/>
                <a:defRPr sz="2000" b="0" i="0">
                  <a:solidFill>
                    <a:srgbClr val="7BDEFF"/>
                  </a:solidFill>
                  <a:latin typeface="IntelOne Display Light" panose="020B0403020203020204" pitchFamily="34" charset="77"/>
                </a:defRPr>
              </a:lvl1pPr>
              <a:lvl2pPr marL="182563" indent="-182563">
                <a:lnSpc>
                  <a:spcPct val="100000"/>
                </a:lnSpc>
                <a:spcBef>
                  <a:spcPts val="600"/>
                </a:spcBef>
                <a:buFont typeface="IntelOne Display Regular" panose="020B0503020203020204" pitchFamily="34" charset="0"/>
                <a:buChar char="•"/>
                <a:tabLst/>
                <a:defRPr sz="1600" b="0" i="0">
                  <a:latin typeface="IntelOne Display Light" panose="020B0403020203020204" pitchFamily="34" charset="77"/>
                </a:defRPr>
              </a:lvl2pPr>
              <a:lvl3pPr marL="358775" indent="-176213">
                <a:lnSpc>
                  <a:spcPct val="100000"/>
                </a:lnSpc>
                <a:spcBef>
                  <a:spcPts val="0"/>
                </a:spcBef>
                <a:spcAft>
                  <a:spcPts val="600"/>
                </a:spcAft>
                <a:buFont typeface="System Font Regular"/>
                <a:buChar char="-"/>
                <a:tabLst/>
                <a:defRPr sz="1400" b="0" i="0">
                  <a:latin typeface="IntelOne Display Light" panose="020B0403020203020204" pitchFamily="34" charset="77"/>
                </a:defRPr>
              </a:lvl3pPr>
              <a:lvl4pPr marL="6350" indent="0">
                <a:lnSpc>
                  <a:spcPct val="100000"/>
                </a:lnSpc>
                <a:spcBef>
                  <a:spcPts val="0"/>
                </a:spcBef>
                <a:buFont typeface="IntelOne Display Regular" panose="020B0503020203020204" pitchFamily="34" charset="0"/>
                <a:buNone/>
                <a:tabLst/>
                <a:defRPr sz="1400" b="0" i="0">
                  <a:solidFill>
                    <a:schemeClr val="tx1">
                      <a:lumMod val="60000"/>
                      <a:lumOff val="40000"/>
                    </a:schemeClr>
                  </a:solidFill>
                  <a:latin typeface="IntelOne Display Light" panose="020B0403020203020204" pitchFamily="34" charset="77"/>
                </a:defRPr>
              </a:lvl4pPr>
              <a:lvl5pPr marL="6350" indent="0">
                <a:lnSpc>
                  <a:spcPct val="100000"/>
                </a:lnSpc>
                <a:spcBef>
                  <a:spcPts val="1200"/>
                </a:spcBef>
                <a:buFont typeface="IntelOne Display Regular" panose="020B0503020203020204" pitchFamily="34" charset="0"/>
                <a:buNone/>
                <a:tabLst/>
                <a:defRPr sz="2000" b="0" i="0">
                  <a:solidFill>
                    <a:schemeClr val="tx2"/>
                  </a:solidFill>
                  <a:latin typeface="IntelOne Display Medium" panose="020B0503020203020204" pitchFamily="34"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2844790" rtl="0" eaLnBrk="1" fontAlgn="auto" latinLnBrk="0" hangingPunct="1">
                <a:lnSpc>
                  <a:spcPct val="100000"/>
                </a:lnSpc>
                <a:spcBef>
                  <a:spcPts val="0"/>
                </a:spcBef>
                <a:spcAft>
                  <a:spcPts val="0"/>
                </a:spcAft>
                <a:buClrTx/>
                <a:buSzTx/>
                <a:buFont typeface="IntelOne Display Regular" panose="020B0503020203020204" pitchFamily="34" charset="0"/>
                <a:buNone/>
                <a:tabLst/>
                <a:defRPr/>
              </a:pPr>
              <a:r>
                <a:rPr kumimoji="0" lang="en-US" sz="10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AMD 9950X (32 Threads)</a:t>
              </a:r>
            </a:p>
          </p:txBody>
        </p:sp>
        <p:sp>
          <p:nvSpPr>
            <p:cNvPr id="53" name="Rectangle 52">
              <a:extLst>
                <a:ext uri="{FF2B5EF4-FFF2-40B4-BE49-F238E27FC236}">
                  <a16:creationId xmlns:a16="http://schemas.microsoft.com/office/drawing/2014/main" id="{466F8EB1-1253-1771-3E9C-85ED7483EAF6}"/>
                </a:ext>
              </a:extLst>
            </p:cNvPr>
            <p:cNvSpPr/>
            <p:nvPr/>
          </p:nvSpPr>
          <p:spPr>
            <a:xfrm>
              <a:off x="2528888" y="16047736"/>
              <a:ext cx="548396" cy="548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94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sp>
          <p:nvSpPr>
            <p:cNvPr id="54" name="Text Placeholder 14">
              <a:extLst>
                <a:ext uri="{FF2B5EF4-FFF2-40B4-BE49-F238E27FC236}">
                  <a16:creationId xmlns:a16="http://schemas.microsoft.com/office/drawing/2014/main" id="{2ACEE663-14A2-E1C8-A02B-FB4A74EDA6FC}"/>
                </a:ext>
              </a:extLst>
            </p:cNvPr>
            <p:cNvSpPr txBox="1">
              <a:spLocks/>
            </p:cNvSpPr>
            <p:nvPr/>
          </p:nvSpPr>
          <p:spPr>
            <a:xfrm>
              <a:off x="3357406" y="16080770"/>
              <a:ext cx="10344916" cy="548396"/>
            </a:xfrm>
            <a:prstGeom prst="rect">
              <a:avLst/>
            </a:prstGeom>
          </p:spPr>
          <p:txBody>
            <a:bodyPr wrap="square" lIns="0" tIns="0" rIns="0" bIns="0">
              <a:noAutofit/>
            </a:bodyPr>
            <a:lstStyle>
              <a:defPPr>
                <a:defRPr lang="en-US"/>
              </a:defPPr>
              <a:lvl1pPr indent="0">
                <a:lnSpc>
                  <a:spcPct val="100000"/>
                </a:lnSpc>
                <a:spcBef>
                  <a:spcPts val="0"/>
                </a:spcBef>
                <a:buFont typeface="IntelOne Display Regular" panose="020B0503020203020204" pitchFamily="34" charset="0"/>
                <a:buNone/>
                <a:defRPr sz="2000" b="0" i="0">
                  <a:solidFill>
                    <a:srgbClr val="7BDEFF"/>
                  </a:solidFill>
                  <a:latin typeface="IntelOne Display Light" panose="020B0403020203020204" pitchFamily="34" charset="77"/>
                </a:defRPr>
              </a:lvl1pPr>
              <a:lvl2pPr marL="182563" indent="-182563">
                <a:lnSpc>
                  <a:spcPct val="100000"/>
                </a:lnSpc>
                <a:spcBef>
                  <a:spcPts val="600"/>
                </a:spcBef>
                <a:buFont typeface="IntelOne Display Regular" panose="020B0503020203020204" pitchFamily="34" charset="0"/>
                <a:buChar char="•"/>
                <a:tabLst/>
                <a:defRPr sz="1600" b="0" i="0">
                  <a:latin typeface="IntelOne Display Light" panose="020B0403020203020204" pitchFamily="34" charset="77"/>
                </a:defRPr>
              </a:lvl2pPr>
              <a:lvl3pPr marL="358775" indent="-176213">
                <a:lnSpc>
                  <a:spcPct val="100000"/>
                </a:lnSpc>
                <a:spcBef>
                  <a:spcPts val="0"/>
                </a:spcBef>
                <a:spcAft>
                  <a:spcPts val="600"/>
                </a:spcAft>
                <a:buFont typeface="System Font Regular"/>
                <a:buChar char="-"/>
                <a:tabLst/>
                <a:defRPr sz="1400" b="0" i="0">
                  <a:latin typeface="IntelOne Display Light" panose="020B0403020203020204" pitchFamily="34" charset="77"/>
                </a:defRPr>
              </a:lvl3pPr>
              <a:lvl4pPr marL="6350" indent="0">
                <a:lnSpc>
                  <a:spcPct val="100000"/>
                </a:lnSpc>
                <a:spcBef>
                  <a:spcPts val="0"/>
                </a:spcBef>
                <a:buFont typeface="IntelOne Display Regular" panose="020B0503020203020204" pitchFamily="34" charset="0"/>
                <a:buNone/>
                <a:tabLst/>
                <a:defRPr sz="1400" b="0" i="0">
                  <a:solidFill>
                    <a:schemeClr val="tx1">
                      <a:lumMod val="60000"/>
                      <a:lumOff val="40000"/>
                    </a:schemeClr>
                  </a:solidFill>
                  <a:latin typeface="IntelOne Display Light" panose="020B0403020203020204" pitchFamily="34" charset="77"/>
                </a:defRPr>
              </a:lvl4pPr>
              <a:lvl5pPr marL="6350" indent="0">
                <a:lnSpc>
                  <a:spcPct val="100000"/>
                </a:lnSpc>
                <a:spcBef>
                  <a:spcPts val="1200"/>
                </a:spcBef>
                <a:buFont typeface="IntelOne Display Regular" panose="020B0503020203020204" pitchFamily="34" charset="0"/>
                <a:buNone/>
                <a:tabLst/>
                <a:defRPr sz="2000" b="0" i="0">
                  <a:solidFill>
                    <a:schemeClr val="tx2"/>
                  </a:solidFill>
                  <a:latin typeface="IntelOne Display Medium" panose="020B0503020203020204" pitchFamily="34"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2844790" rtl="0" eaLnBrk="1" fontAlgn="auto" latinLnBrk="0" hangingPunct="1">
                <a:lnSpc>
                  <a:spcPct val="100000"/>
                </a:lnSpc>
                <a:spcBef>
                  <a:spcPts val="0"/>
                </a:spcBef>
                <a:spcAft>
                  <a:spcPts val="0"/>
                </a:spcAft>
                <a:buClrTx/>
                <a:buSzTx/>
                <a:buFont typeface="IntelOne Display Regular" panose="020B0503020203020204" pitchFamily="34" charset="0"/>
                <a:buNone/>
                <a:tabLst/>
                <a:defRPr/>
              </a:pPr>
              <a:r>
                <a:rPr kumimoji="0" lang="en-US" sz="10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Intel® Core</a:t>
              </a:r>
              <a:r>
                <a:rPr kumimoji="0" lang="en-US" sz="1000" b="0" i="0" u="none" strike="noStrike" kern="1200" cap="none" spc="0" normalizeH="0" baseline="30000" noProof="0">
                  <a:ln>
                    <a:noFill/>
                  </a:ln>
                  <a:solidFill>
                    <a:srgbClr val="FFFFFF"/>
                  </a:solidFill>
                  <a:effectLst/>
                  <a:uLnTx/>
                  <a:uFillTx/>
                  <a:latin typeface="IntelOne Display Light" panose="020B0403020203020204" pitchFamily="34" charset="77"/>
                  <a:ea typeface="Helvetica Neue Roman"/>
                  <a:cs typeface="Helvetica Neue Roman"/>
                </a:rPr>
                <a:t>™</a:t>
              </a:r>
              <a:r>
                <a:rPr kumimoji="0" lang="en-US" sz="10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 Ultra 9 285K (24 Threads)</a:t>
              </a:r>
            </a:p>
          </p:txBody>
        </p:sp>
      </p:grpSp>
      <p:sp>
        <p:nvSpPr>
          <p:cNvPr id="2" name="Title 5">
            <a:extLst>
              <a:ext uri="{FF2B5EF4-FFF2-40B4-BE49-F238E27FC236}">
                <a16:creationId xmlns:a16="http://schemas.microsoft.com/office/drawing/2014/main" id="{7B48788C-2532-100F-49D2-E2439683C4BD}"/>
              </a:ext>
            </a:extLst>
          </p:cNvPr>
          <p:cNvSpPr txBox="1">
            <a:spLocks/>
          </p:cNvSpPr>
          <p:nvPr/>
        </p:nvSpPr>
        <p:spPr>
          <a:xfrm rot="16200000">
            <a:off x="9812471" y="3185495"/>
            <a:ext cx="4144185" cy="272732"/>
          </a:xfrm>
          <a:prstGeom prst="rect">
            <a:avLst/>
          </a:prstGeom>
        </p:spPr>
        <p:txBody>
          <a:bodyPr vert="horz" lIns="274320" tIns="0" rIns="274320" bIns="0" rtlCol="0" anchor="ctr" anchorCtr="0">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284479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a:noFill/>
                </a:ln>
                <a:solidFill>
                  <a:srgbClr val="FFFFFF">
                    <a:alpha val="60172"/>
                  </a:srgbClr>
                </a:solidFill>
                <a:effectLst/>
                <a:uLnTx/>
                <a:uFillTx/>
                <a:latin typeface="IntelOne Text Light"/>
                <a:ea typeface="Helvetica Neue Roman"/>
                <a:cs typeface="Helvetica Neue Roman"/>
                <a:sym typeface="Wingdings" panose="05000000000000000000" pitchFamily="2" charset="2"/>
              </a:rPr>
              <a:t>Relative performance (higher is better)</a:t>
            </a:r>
          </a:p>
        </p:txBody>
      </p:sp>
      <p:sp>
        <p:nvSpPr>
          <p:cNvPr id="3" name="Footer Placeholder 21">
            <a:extLst>
              <a:ext uri="{FF2B5EF4-FFF2-40B4-BE49-F238E27FC236}">
                <a16:creationId xmlns:a16="http://schemas.microsoft.com/office/drawing/2014/main" id="{2708DBDC-8277-853D-11A8-1F2AD43FC9BA}"/>
              </a:ext>
            </a:extLst>
          </p:cNvPr>
          <p:cNvSpPr txBox="1">
            <a:spLocks/>
          </p:cNvSpPr>
          <p:nvPr/>
        </p:nvSpPr>
        <p:spPr>
          <a:xfrm>
            <a:off x="729198" y="6460602"/>
            <a:ext cx="5156321" cy="343588"/>
          </a:xfrm>
          <a:prstGeom prst="rect">
            <a:avLst/>
          </a:prstGeom>
        </p:spPr>
        <p:txBody>
          <a:bodyPr vert="horz" lIns="0" tIns="0" rIns="0" bIns="0" rtlCol="0" anchor="t">
            <a:noAutofit/>
          </a:bodyPr>
          <a:lstStyle>
            <a:defPPr>
              <a:defRPr lang="en-US"/>
            </a:defPPr>
            <a:lvl1pPr marL="0" algn="r" defTabSz="457200" rtl="0" eaLnBrk="1" latinLnBrk="0" hangingPunct="1">
              <a:defRPr lang="en-NL" sz="2400" b="0" i="0" kern="1200" cap="none" spc="80" baseline="0" dirty="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20" normalizeH="0" baseline="0" noProof="0">
                <a:ln>
                  <a:noFill/>
                </a:ln>
                <a:solidFill>
                  <a:srgbClr val="FFFFFF"/>
                </a:solidFill>
                <a:effectLst/>
                <a:uLnTx/>
                <a:uFillTx/>
                <a:latin typeface="IntelOne Display Regular" panose="020B0503020203020204" pitchFamily="34" charset="77"/>
                <a:cs typeface="Times New Roman" panose="02020603050405020304" pitchFamily="18" charset="0"/>
              </a:rPr>
              <a:t>As of October 2024, among desktop processors targeting ~125W TDP; SPECrate®2017_int_base (n-copies) performance is estimated. See intel.com/</a:t>
            </a:r>
            <a:r>
              <a:rPr kumimoji="0" lang="en-US" sz="900" b="0" i="0" u="none" strike="noStrike" kern="1200" cap="none" spc="20" normalizeH="0" baseline="0" noProof="0" err="1">
                <a:ln>
                  <a:noFill/>
                </a:ln>
                <a:solidFill>
                  <a:srgbClr val="FFFFFF"/>
                </a:solidFill>
                <a:effectLst/>
                <a:uLnTx/>
                <a:uFillTx/>
                <a:latin typeface="IntelOne Display Regular" panose="020B0503020203020204" pitchFamily="34" charset="77"/>
                <a:cs typeface="Times New Roman" panose="02020603050405020304" pitchFamily="18" charset="0"/>
              </a:rPr>
              <a:t>performanceindex</a:t>
            </a:r>
            <a:r>
              <a:rPr kumimoji="0" lang="en-US" sz="900" b="0" i="0" u="none" strike="noStrike" kern="1200" cap="none" spc="20" normalizeH="0" baseline="0" noProof="0">
                <a:ln>
                  <a:noFill/>
                </a:ln>
                <a:solidFill>
                  <a:srgbClr val="FFFFFF"/>
                </a:solidFill>
                <a:effectLst/>
                <a:uLnTx/>
                <a:uFillTx/>
                <a:latin typeface="IntelOne Display Regular" panose="020B0503020203020204" pitchFamily="34" charset="77"/>
                <a:cs typeface="Times New Roman" panose="02020603050405020304" pitchFamily="18" charset="0"/>
              </a:rPr>
              <a:t> for details. Results may vary. </a:t>
            </a:r>
          </a:p>
        </p:txBody>
      </p:sp>
    </p:spTree>
    <p:extLst>
      <p:ext uri="{BB962C8B-B14F-4D97-AF65-F5344CB8AC3E}">
        <p14:creationId xmlns:p14="http://schemas.microsoft.com/office/powerpoint/2010/main" val="3520692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C10A4FE-7B30-35B8-5118-1C53E1B8BA28}"/>
              </a:ext>
            </a:extLst>
          </p:cNvPr>
          <p:cNvSpPr>
            <a:spLocks noGrp="1"/>
          </p:cNvSpPr>
          <p:nvPr>
            <p:ph type="body" sz="quarter" idx="10"/>
          </p:nvPr>
        </p:nvSpPr>
        <p:spPr>
          <a:xfrm>
            <a:off x="454026" y="2736403"/>
            <a:ext cx="3697288" cy="833574"/>
          </a:xfrm>
        </p:spPr>
        <p:txBody>
          <a:bodyPr/>
          <a:lstStyle/>
          <a:p>
            <a:r>
              <a:rPr lang="en-US"/>
              <a:t>Up to </a:t>
            </a:r>
            <a:r>
              <a:rPr lang="en-US">
                <a:gradFill flip="none" rotWithShape="1">
                  <a:gsLst>
                    <a:gs pos="10000">
                      <a:schemeClr val="accent6">
                        <a:lumMod val="60000"/>
                        <a:lumOff val="40000"/>
                      </a:schemeClr>
                    </a:gs>
                    <a:gs pos="100000">
                      <a:srgbClr val="00C7FD"/>
                    </a:gs>
                  </a:gsLst>
                  <a:lin ang="5400000" scaled="1"/>
                  <a:tileRect/>
                </a:gradFill>
                <a:latin typeface="IntelOne Display Medium" panose="020B0503020203020204" pitchFamily="34" charset="77"/>
              </a:rPr>
              <a:t>58% </a:t>
            </a:r>
            <a:r>
              <a:rPr lang="en-US"/>
              <a:t>lower package power in lightly-threaded work compared to Raptor Lake-R</a:t>
            </a:r>
          </a:p>
          <a:p>
            <a:endParaRPr lang="en-US"/>
          </a:p>
        </p:txBody>
      </p:sp>
      <p:sp>
        <p:nvSpPr>
          <p:cNvPr id="4" name="Title 3">
            <a:extLst>
              <a:ext uri="{FF2B5EF4-FFF2-40B4-BE49-F238E27FC236}">
                <a16:creationId xmlns:a16="http://schemas.microsoft.com/office/drawing/2014/main" id="{31126ECB-C977-DB18-C856-F9BA3C49789D}"/>
              </a:ext>
            </a:extLst>
          </p:cNvPr>
          <p:cNvSpPr>
            <a:spLocks noGrp="1"/>
          </p:cNvSpPr>
          <p:nvPr>
            <p:ph type="title"/>
          </p:nvPr>
        </p:nvSpPr>
        <p:spPr>
          <a:xfrm>
            <a:off x="454026" y="651294"/>
            <a:ext cx="3853323" cy="1258529"/>
          </a:xfrm>
        </p:spPr>
        <p:txBody>
          <a:bodyPr/>
          <a:lstStyle/>
          <a:p>
            <a:r>
              <a:rPr lang="en-US"/>
              <a:t>Arrow Lake </a:t>
            </a:r>
            <a:r>
              <a:rPr lang="en-US">
                <a:latin typeface="IntelOne Display Medium" panose="020B0703020203020204" pitchFamily="34" charset="0"/>
              </a:rPr>
              <a:t>Halves </a:t>
            </a:r>
            <a:r>
              <a:rPr lang="en-US"/>
              <a:t>Productivity Power Consumption</a:t>
            </a:r>
          </a:p>
        </p:txBody>
      </p:sp>
      <p:graphicFrame>
        <p:nvGraphicFramePr>
          <p:cNvPr id="7" name="Chart 6">
            <a:extLst>
              <a:ext uri="{FF2B5EF4-FFF2-40B4-BE49-F238E27FC236}">
                <a16:creationId xmlns:a16="http://schemas.microsoft.com/office/drawing/2014/main" id="{71CDC122-2E84-E261-8846-7AB5F5710DD1}"/>
              </a:ext>
            </a:extLst>
          </p:cNvPr>
          <p:cNvGraphicFramePr/>
          <p:nvPr/>
        </p:nvGraphicFramePr>
        <p:xfrm>
          <a:off x="4583113" y="486137"/>
          <a:ext cx="7154862" cy="5751749"/>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a:extLst>
              <a:ext uri="{FF2B5EF4-FFF2-40B4-BE49-F238E27FC236}">
                <a16:creationId xmlns:a16="http://schemas.microsoft.com/office/drawing/2014/main" id="{CAAA5EE6-E17D-9961-4EB8-D3A1FCDFECBB}"/>
              </a:ext>
            </a:extLst>
          </p:cNvPr>
          <p:cNvCxnSpPr>
            <a:cxnSpLocks/>
          </p:cNvCxnSpPr>
          <p:nvPr/>
        </p:nvCxnSpPr>
        <p:spPr>
          <a:xfrm>
            <a:off x="5474359" y="650875"/>
            <a:ext cx="0" cy="2147984"/>
          </a:xfrm>
          <a:prstGeom prst="straightConnector1">
            <a:avLst/>
          </a:prstGeom>
          <a:ln w="38100">
            <a:gradFill>
              <a:gsLst>
                <a:gs pos="0">
                  <a:srgbClr val="00C7FD">
                    <a:alpha val="10000"/>
                  </a:srgbClr>
                </a:gs>
                <a:gs pos="100000">
                  <a:srgbClr val="00C7F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8A829E-FEA6-93FE-516C-3AE164012597}"/>
              </a:ext>
            </a:extLst>
          </p:cNvPr>
          <p:cNvCxnSpPr>
            <a:cxnSpLocks/>
          </p:cNvCxnSpPr>
          <p:nvPr/>
        </p:nvCxnSpPr>
        <p:spPr>
          <a:xfrm>
            <a:off x="4601258" y="631141"/>
            <a:ext cx="7100747"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cxnSp>
        <p:nvCxnSpPr>
          <p:cNvPr id="29" name="Straight Arrow Connector 28">
            <a:extLst>
              <a:ext uri="{FF2B5EF4-FFF2-40B4-BE49-F238E27FC236}">
                <a16:creationId xmlns:a16="http://schemas.microsoft.com/office/drawing/2014/main" id="{27FBE473-831B-6C68-554E-72EE6AC90646}"/>
              </a:ext>
            </a:extLst>
          </p:cNvPr>
          <p:cNvCxnSpPr>
            <a:cxnSpLocks/>
          </p:cNvCxnSpPr>
          <p:nvPr/>
        </p:nvCxnSpPr>
        <p:spPr>
          <a:xfrm>
            <a:off x="9051069" y="650875"/>
            <a:ext cx="6225" cy="2044700"/>
          </a:xfrm>
          <a:prstGeom prst="straightConnector1">
            <a:avLst/>
          </a:prstGeom>
          <a:ln w="38100">
            <a:gradFill>
              <a:gsLst>
                <a:gs pos="0">
                  <a:srgbClr val="00C7FD">
                    <a:alpha val="10000"/>
                  </a:srgbClr>
                </a:gs>
                <a:gs pos="100000">
                  <a:srgbClr val="00C7F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87A30C9-528B-8615-B9CA-F99A775F296D}"/>
              </a:ext>
            </a:extLst>
          </p:cNvPr>
          <p:cNvSpPr/>
          <p:nvPr/>
        </p:nvSpPr>
        <p:spPr>
          <a:xfrm>
            <a:off x="5031100" y="2921171"/>
            <a:ext cx="886519" cy="4634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0" rIns="0" bIns="360000" rtlCol="0" anchor="ctr"/>
          <a:lstStyle/>
          <a:p>
            <a:pPr marL="0" marR="0" lvl="0" indent="0" algn="ctr" defTabSz="457200" rtl="0" eaLnBrk="1" fontAlgn="auto" latinLnBrk="0" hangingPunct="1">
              <a:lnSpc>
                <a:spcPct val="70000"/>
              </a:lnSpc>
              <a:spcBef>
                <a:spcPts val="0"/>
              </a:spcBef>
              <a:spcAft>
                <a:spcPts val="1800"/>
              </a:spcAft>
              <a:buClrTx/>
              <a:buSzTx/>
              <a:buFontTx/>
              <a:buNone/>
              <a:tabLst/>
              <a:defRPr/>
            </a:pPr>
            <a:r>
              <a:rPr kumimoji="0" lang="en-US" sz="2000" b="0" i="0" u="none" strike="noStrike" kern="1200" cap="none" spc="0" normalizeH="0" baseline="0" noProof="0">
                <a:ln>
                  <a:noFill/>
                </a:ln>
                <a:solidFill>
                  <a:srgbClr val="010E37"/>
                </a:solidFill>
                <a:effectLst/>
                <a:uLnTx/>
                <a:uFillTx/>
                <a:latin typeface="IntelOne Display Medium" panose="020B0503020203020204" pitchFamily="34" charset="77"/>
                <a:ea typeface="Helvetica Neue Roman"/>
                <a:cs typeface="Arial"/>
              </a:rPr>
              <a:t>-44%</a:t>
            </a:r>
          </a:p>
        </p:txBody>
      </p:sp>
      <p:sp>
        <p:nvSpPr>
          <p:cNvPr id="15" name="Rectangle 14">
            <a:extLst>
              <a:ext uri="{FF2B5EF4-FFF2-40B4-BE49-F238E27FC236}">
                <a16:creationId xmlns:a16="http://schemas.microsoft.com/office/drawing/2014/main" id="{76B5DD59-AC6E-31EB-AA4A-D74D2146158F}"/>
              </a:ext>
            </a:extLst>
          </p:cNvPr>
          <p:cNvSpPr/>
          <p:nvPr/>
        </p:nvSpPr>
        <p:spPr>
          <a:xfrm>
            <a:off x="10387361" y="3636186"/>
            <a:ext cx="903249" cy="4634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0" rIns="0" bIns="360000" rtlCol="0" anchor="ctr"/>
          <a:lstStyle/>
          <a:p>
            <a:pPr marL="0" marR="0" lvl="0" indent="0" algn="ctr" defTabSz="457200" rtl="0" eaLnBrk="1" fontAlgn="auto" latinLnBrk="0" hangingPunct="1">
              <a:lnSpc>
                <a:spcPct val="70000"/>
              </a:lnSpc>
              <a:spcBef>
                <a:spcPts val="0"/>
              </a:spcBef>
              <a:spcAft>
                <a:spcPts val="1800"/>
              </a:spcAft>
              <a:buClrTx/>
              <a:buSzTx/>
              <a:buFontTx/>
              <a:buNone/>
              <a:tabLst/>
              <a:defRPr/>
            </a:pPr>
            <a:r>
              <a:rPr kumimoji="0" lang="en-US" sz="2000" b="0" i="0" u="none" strike="noStrike" kern="1200" cap="none" spc="0" normalizeH="0" baseline="0" noProof="0">
                <a:ln>
                  <a:noFill/>
                </a:ln>
                <a:solidFill>
                  <a:srgbClr val="010E37"/>
                </a:solidFill>
                <a:effectLst/>
                <a:uLnTx/>
                <a:uFillTx/>
                <a:latin typeface="IntelOne Display Medium" panose="020B0503020203020204" pitchFamily="34" charset="77"/>
                <a:ea typeface="Helvetica Neue Roman"/>
                <a:cs typeface="Arial"/>
              </a:rPr>
              <a:t>-58% </a:t>
            </a:r>
          </a:p>
        </p:txBody>
      </p:sp>
      <p:cxnSp>
        <p:nvCxnSpPr>
          <p:cNvPr id="18" name="Straight Arrow Connector 17">
            <a:extLst>
              <a:ext uri="{FF2B5EF4-FFF2-40B4-BE49-F238E27FC236}">
                <a16:creationId xmlns:a16="http://schemas.microsoft.com/office/drawing/2014/main" id="{BD6E8336-D382-F40F-21CE-396A9C4F18B7}"/>
              </a:ext>
            </a:extLst>
          </p:cNvPr>
          <p:cNvCxnSpPr>
            <a:cxnSpLocks/>
          </p:cNvCxnSpPr>
          <p:nvPr/>
        </p:nvCxnSpPr>
        <p:spPr>
          <a:xfrm>
            <a:off x="10838985" y="630135"/>
            <a:ext cx="0" cy="2900244"/>
          </a:xfrm>
          <a:prstGeom prst="straightConnector1">
            <a:avLst/>
          </a:prstGeom>
          <a:ln w="38100">
            <a:gradFill>
              <a:gsLst>
                <a:gs pos="0">
                  <a:srgbClr val="00C7FD">
                    <a:alpha val="10000"/>
                  </a:srgbClr>
                </a:gs>
                <a:gs pos="100000">
                  <a:srgbClr val="00C7F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7" name="Footer Placeholder 21">
            <a:extLst>
              <a:ext uri="{FF2B5EF4-FFF2-40B4-BE49-F238E27FC236}">
                <a16:creationId xmlns:a16="http://schemas.microsoft.com/office/drawing/2014/main" id="{DCB40E3D-1857-7C90-C619-0795E1302952}"/>
              </a:ext>
            </a:extLst>
          </p:cNvPr>
          <p:cNvSpPr txBox="1">
            <a:spLocks/>
          </p:cNvSpPr>
          <p:nvPr/>
        </p:nvSpPr>
        <p:spPr>
          <a:xfrm>
            <a:off x="725827" y="6337696"/>
            <a:ext cx="6746406" cy="365330"/>
          </a:xfrm>
          <a:prstGeom prst="rect">
            <a:avLst/>
          </a:prstGeom>
        </p:spPr>
        <p:txBody>
          <a:bodyPr vert="horz" lIns="0" tIns="0" rIns="0" bIns="0" rtlCol="0" anchor="t">
            <a:noAutofit/>
          </a:bodyPr>
          <a:lstStyle>
            <a:defPPr>
              <a:defRPr lang="en-US"/>
            </a:defPPr>
            <a:lvl1pPr marL="0" algn="r" defTabSz="457200" rtl="0" eaLnBrk="1" latinLnBrk="0" hangingPunct="1">
              <a:defRPr lang="en-NL" sz="2400" b="0" i="0" kern="1200" cap="none" spc="80" baseline="0" dirty="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a:ln>
                  <a:noFill/>
                </a:ln>
                <a:solidFill>
                  <a:srgbClr val="FFFFFF"/>
                </a:solidFill>
                <a:effectLst/>
                <a:uLnTx/>
                <a:uFillTx/>
                <a:latin typeface="IntelOne Display Regular" panose="020B0503020203020204" pitchFamily="34" charset="77"/>
                <a:cs typeface="Times New Roman" panose="02020603050405020304" pitchFamily="18" charset="0"/>
              </a:rPr>
              <a:t>Comparison of Intel Core Ultra 200S series processors against prior generation enthusiast desktop processors targeting ~125W TDP, based on average CPU package (SoC) power measured in watts across measured benchmarks and representative workloads. Results may vary based on use, configurations, and other factors. See intel.com/</a:t>
            </a:r>
            <a:r>
              <a:rPr kumimoji="0" lang="en-US" sz="900" b="0" i="0" u="none" strike="noStrike" kern="1200" cap="none" spc="20" normalizeH="0" baseline="0" noProof="0" err="1">
                <a:ln>
                  <a:noFill/>
                </a:ln>
                <a:solidFill>
                  <a:srgbClr val="FFFFFF"/>
                </a:solidFill>
                <a:effectLst/>
                <a:uLnTx/>
                <a:uFillTx/>
                <a:latin typeface="IntelOne Display Regular" panose="020B0503020203020204" pitchFamily="34" charset="77"/>
                <a:cs typeface="Times New Roman" panose="02020603050405020304" pitchFamily="18" charset="0"/>
              </a:rPr>
              <a:t>performanceindex</a:t>
            </a:r>
            <a:r>
              <a:rPr kumimoji="0" lang="en-US" sz="900" b="0" i="0" u="none" strike="noStrike" kern="1200" cap="none" spc="20" normalizeH="0" baseline="0" noProof="0">
                <a:ln>
                  <a:noFill/>
                </a:ln>
                <a:solidFill>
                  <a:srgbClr val="FFFFFF"/>
                </a:solidFill>
                <a:effectLst/>
                <a:uLnTx/>
                <a:uFillTx/>
                <a:latin typeface="IntelOne Display Regular" panose="020B0503020203020204" pitchFamily="34" charset="77"/>
                <a:cs typeface="Times New Roman" panose="02020603050405020304" pitchFamily="18" charset="0"/>
              </a:rPr>
              <a:t> for details.</a:t>
            </a:r>
          </a:p>
        </p:txBody>
      </p:sp>
      <p:cxnSp>
        <p:nvCxnSpPr>
          <p:cNvPr id="14" name="Straight Arrow Connector 13">
            <a:extLst>
              <a:ext uri="{FF2B5EF4-FFF2-40B4-BE49-F238E27FC236}">
                <a16:creationId xmlns:a16="http://schemas.microsoft.com/office/drawing/2014/main" id="{C38680CD-49FD-59F2-CC8D-12902E429FA0}"/>
              </a:ext>
            </a:extLst>
          </p:cNvPr>
          <p:cNvCxnSpPr>
            <a:cxnSpLocks/>
          </p:cNvCxnSpPr>
          <p:nvPr/>
        </p:nvCxnSpPr>
        <p:spPr>
          <a:xfrm>
            <a:off x="7261939" y="620114"/>
            <a:ext cx="6325" cy="2075461"/>
          </a:xfrm>
          <a:prstGeom prst="straightConnector1">
            <a:avLst/>
          </a:prstGeom>
          <a:ln w="38100">
            <a:gradFill>
              <a:gsLst>
                <a:gs pos="0">
                  <a:srgbClr val="00C7FD">
                    <a:alpha val="10000"/>
                  </a:srgbClr>
                </a:gs>
                <a:gs pos="100000">
                  <a:srgbClr val="00C7FD"/>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7FBD8DE-2502-DCEB-13F8-4FA06BE44B05}"/>
              </a:ext>
            </a:extLst>
          </p:cNvPr>
          <p:cNvSpPr/>
          <p:nvPr/>
        </p:nvSpPr>
        <p:spPr>
          <a:xfrm>
            <a:off x="6819923" y="2825850"/>
            <a:ext cx="886520" cy="4634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0" rIns="0" bIns="360000" rtlCol="0" anchor="ctr"/>
          <a:lstStyle/>
          <a:p>
            <a:pPr marL="0" marR="0" lvl="0" indent="0" algn="ctr" defTabSz="457200" rtl="0" eaLnBrk="1" fontAlgn="auto" latinLnBrk="0" hangingPunct="1">
              <a:lnSpc>
                <a:spcPct val="70000"/>
              </a:lnSpc>
              <a:spcBef>
                <a:spcPts val="0"/>
              </a:spcBef>
              <a:spcAft>
                <a:spcPts val="1800"/>
              </a:spcAft>
              <a:buClrTx/>
              <a:buSzTx/>
              <a:buFontTx/>
              <a:buNone/>
              <a:tabLst/>
              <a:defRPr/>
            </a:pPr>
            <a:r>
              <a:rPr kumimoji="0" lang="en-US" sz="2000" b="0" i="0" u="none" strike="noStrike" kern="1200" cap="none" spc="0" normalizeH="0" baseline="0" noProof="0">
                <a:ln>
                  <a:noFill/>
                </a:ln>
                <a:solidFill>
                  <a:srgbClr val="010E37"/>
                </a:solidFill>
                <a:effectLst/>
                <a:uLnTx/>
                <a:uFillTx/>
                <a:latin typeface="IntelOne Display Medium" panose="020B0503020203020204" pitchFamily="34" charset="77"/>
                <a:ea typeface="Helvetica Neue Roman"/>
                <a:cs typeface="Arial"/>
              </a:rPr>
              <a:t>-42%</a:t>
            </a:r>
          </a:p>
        </p:txBody>
      </p:sp>
      <p:sp>
        <p:nvSpPr>
          <p:cNvPr id="21" name="TextBox 20">
            <a:extLst>
              <a:ext uri="{FF2B5EF4-FFF2-40B4-BE49-F238E27FC236}">
                <a16:creationId xmlns:a16="http://schemas.microsoft.com/office/drawing/2014/main" id="{59B59A84-DEC0-BDCD-9D9A-F8E20493F00A}"/>
              </a:ext>
            </a:extLst>
          </p:cNvPr>
          <p:cNvSpPr txBox="1"/>
          <p:nvPr/>
        </p:nvSpPr>
        <p:spPr>
          <a:xfrm>
            <a:off x="4583113" y="417255"/>
            <a:ext cx="659363" cy="215444"/>
          </a:xfrm>
          <a:prstGeom prst="rect">
            <a:avLst/>
          </a:prstGeom>
          <a:solidFill>
            <a:schemeClr val="bg1"/>
          </a:solidFill>
        </p:spPr>
        <p:txBody>
          <a:bodyPr wrap="square" anchor="ctr">
            <a:spAutoFit/>
          </a:bodyPr>
          <a:lstStyle/>
          <a:p>
            <a:pPr marL="0" marR="0" lvl="0" indent="0" algn="ctr" defTabSz="14694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F8F"/>
                </a:solidFill>
                <a:effectLst/>
                <a:uLnTx/>
                <a:uFillTx/>
                <a:latin typeface="IntelOne Display Medium" panose="020B0503020203020204" pitchFamily="34" charset="77"/>
                <a:ea typeface="+mj-ea"/>
                <a:cs typeface="+mj-cs"/>
              </a:rPr>
              <a:t>14900K</a:t>
            </a:r>
          </a:p>
        </p:txBody>
      </p:sp>
      <p:sp>
        <p:nvSpPr>
          <p:cNvPr id="2" name="Rectangle 1">
            <a:extLst>
              <a:ext uri="{FF2B5EF4-FFF2-40B4-BE49-F238E27FC236}">
                <a16:creationId xmlns:a16="http://schemas.microsoft.com/office/drawing/2014/main" id="{8A00A351-98DE-18D1-4567-55A8F65CA063}"/>
              </a:ext>
            </a:extLst>
          </p:cNvPr>
          <p:cNvSpPr/>
          <p:nvPr/>
        </p:nvSpPr>
        <p:spPr>
          <a:xfrm>
            <a:off x="8608741" y="2829681"/>
            <a:ext cx="886521" cy="4634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0" rIns="0" bIns="360000" rtlCol="0" anchor="ctr"/>
          <a:lstStyle/>
          <a:p>
            <a:pPr marL="0" marR="0" lvl="0" indent="0" algn="ctr" defTabSz="457200" rtl="0" eaLnBrk="1" fontAlgn="auto" latinLnBrk="0" hangingPunct="1">
              <a:lnSpc>
                <a:spcPct val="70000"/>
              </a:lnSpc>
              <a:spcBef>
                <a:spcPts val="0"/>
              </a:spcBef>
              <a:spcAft>
                <a:spcPts val="1800"/>
              </a:spcAft>
              <a:buClrTx/>
              <a:buSzTx/>
              <a:buFontTx/>
              <a:buNone/>
              <a:tabLst/>
              <a:defRPr/>
            </a:pPr>
            <a:r>
              <a:rPr kumimoji="0" lang="en-US" sz="2000" b="0" i="0" u="none" strike="noStrike" kern="1200" cap="none" spc="0" normalizeH="0" baseline="0" noProof="0">
                <a:ln>
                  <a:noFill/>
                </a:ln>
                <a:solidFill>
                  <a:srgbClr val="010E37"/>
                </a:solidFill>
                <a:effectLst/>
                <a:uLnTx/>
                <a:uFillTx/>
                <a:latin typeface="IntelOne Display Medium" panose="020B0503020203020204" pitchFamily="34" charset="77"/>
                <a:ea typeface="Helvetica Neue Roman"/>
                <a:cs typeface="Arial"/>
              </a:rPr>
              <a:t>-42%</a:t>
            </a:r>
          </a:p>
        </p:txBody>
      </p:sp>
      <p:grpSp>
        <p:nvGrpSpPr>
          <p:cNvPr id="3" name="Group 2">
            <a:extLst>
              <a:ext uri="{FF2B5EF4-FFF2-40B4-BE49-F238E27FC236}">
                <a16:creationId xmlns:a16="http://schemas.microsoft.com/office/drawing/2014/main" id="{6498CCAC-0630-E78A-7FAB-F76CC20E6B7A}"/>
              </a:ext>
            </a:extLst>
          </p:cNvPr>
          <p:cNvGrpSpPr/>
          <p:nvPr/>
        </p:nvGrpSpPr>
        <p:grpSpPr>
          <a:xfrm>
            <a:off x="484967" y="5564287"/>
            <a:ext cx="3328277" cy="173193"/>
            <a:chOff x="2528888" y="17127834"/>
            <a:chExt cx="11173434" cy="581430"/>
          </a:xfrm>
        </p:grpSpPr>
        <p:sp>
          <p:nvSpPr>
            <p:cNvPr id="5" name="Rectangle 4">
              <a:extLst>
                <a:ext uri="{FF2B5EF4-FFF2-40B4-BE49-F238E27FC236}">
                  <a16:creationId xmlns:a16="http://schemas.microsoft.com/office/drawing/2014/main" id="{F2A6066D-E44C-542E-C146-D8E4DEE65213}"/>
                </a:ext>
              </a:extLst>
            </p:cNvPr>
            <p:cNvSpPr/>
            <p:nvPr/>
          </p:nvSpPr>
          <p:spPr>
            <a:xfrm>
              <a:off x="2528888" y="17127834"/>
              <a:ext cx="548396" cy="548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94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sp>
          <p:nvSpPr>
            <p:cNvPr id="6" name="Text Placeholder 14">
              <a:extLst>
                <a:ext uri="{FF2B5EF4-FFF2-40B4-BE49-F238E27FC236}">
                  <a16:creationId xmlns:a16="http://schemas.microsoft.com/office/drawing/2014/main" id="{17CEA8CD-3064-38F6-319E-14DC7001279C}"/>
                </a:ext>
              </a:extLst>
            </p:cNvPr>
            <p:cNvSpPr txBox="1">
              <a:spLocks/>
            </p:cNvSpPr>
            <p:nvPr/>
          </p:nvSpPr>
          <p:spPr>
            <a:xfrm>
              <a:off x="3357406" y="17160868"/>
              <a:ext cx="10344916" cy="548396"/>
            </a:xfrm>
            <a:prstGeom prst="rect">
              <a:avLst/>
            </a:prstGeom>
          </p:spPr>
          <p:txBody>
            <a:bodyPr wrap="square" lIns="0" tIns="0" rIns="0" bIns="0">
              <a:noAutofit/>
            </a:bodyPr>
            <a:lstStyle>
              <a:defPPr>
                <a:defRPr lang="en-US"/>
              </a:defPPr>
              <a:lvl1pPr indent="0">
                <a:lnSpc>
                  <a:spcPct val="100000"/>
                </a:lnSpc>
                <a:spcBef>
                  <a:spcPts val="0"/>
                </a:spcBef>
                <a:buFont typeface="IntelOne Display Regular" panose="020B0503020203020204" pitchFamily="34" charset="0"/>
                <a:buNone/>
                <a:defRPr sz="2000" b="0" i="0">
                  <a:solidFill>
                    <a:srgbClr val="7BDEFF"/>
                  </a:solidFill>
                  <a:latin typeface="IntelOne Display Light" panose="020B0403020203020204" pitchFamily="34" charset="77"/>
                </a:defRPr>
              </a:lvl1pPr>
              <a:lvl2pPr marL="182563" indent="-182563">
                <a:lnSpc>
                  <a:spcPct val="100000"/>
                </a:lnSpc>
                <a:spcBef>
                  <a:spcPts val="600"/>
                </a:spcBef>
                <a:buFont typeface="IntelOne Display Regular" panose="020B0503020203020204" pitchFamily="34" charset="0"/>
                <a:buChar char="•"/>
                <a:tabLst/>
                <a:defRPr sz="1600" b="0" i="0">
                  <a:latin typeface="IntelOne Display Light" panose="020B0403020203020204" pitchFamily="34" charset="77"/>
                </a:defRPr>
              </a:lvl2pPr>
              <a:lvl3pPr marL="358775" indent="-176213">
                <a:lnSpc>
                  <a:spcPct val="100000"/>
                </a:lnSpc>
                <a:spcBef>
                  <a:spcPts val="0"/>
                </a:spcBef>
                <a:spcAft>
                  <a:spcPts val="600"/>
                </a:spcAft>
                <a:buFont typeface="System Font Regular"/>
                <a:buChar char="-"/>
                <a:tabLst/>
                <a:defRPr sz="1400" b="0" i="0">
                  <a:latin typeface="IntelOne Display Light" panose="020B0403020203020204" pitchFamily="34" charset="77"/>
                </a:defRPr>
              </a:lvl3pPr>
              <a:lvl4pPr marL="6350" indent="0">
                <a:lnSpc>
                  <a:spcPct val="100000"/>
                </a:lnSpc>
                <a:spcBef>
                  <a:spcPts val="0"/>
                </a:spcBef>
                <a:buFont typeface="IntelOne Display Regular" panose="020B0503020203020204" pitchFamily="34" charset="0"/>
                <a:buNone/>
                <a:tabLst/>
                <a:defRPr sz="1400" b="0" i="0">
                  <a:solidFill>
                    <a:schemeClr val="tx1">
                      <a:lumMod val="60000"/>
                      <a:lumOff val="40000"/>
                    </a:schemeClr>
                  </a:solidFill>
                  <a:latin typeface="IntelOne Display Light" panose="020B0403020203020204" pitchFamily="34" charset="77"/>
                </a:defRPr>
              </a:lvl4pPr>
              <a:lvl5pPr marL="6350" indent="0">
                <a:lnSpc>
                  <a:spcPct val="100000"/>
                </a:lnSpc>
                <a:spcBef>
                  <a:spcPts val="1200"/>
                </a:spcBef>
                <a:buFont typeface="IntelOne Display Regular" panose="020B0503020203020204" pitchFamily="34" charset="0"/>
                <a:buNone/>
                <a:tabLst/>
                <a:defRPr sz="2000" b="0" i="0">
                  <a:solidFill>
                    <a:schemeClr val="tx2"/>
                  </a:solidFill>
                  <a:latin typeface="IntelOne Display Medium" panose="020B0503020203020204" pitchFamily="34"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2844790" rtl="0" eaLnBrk="1" fontAlgn="auto" latinLnBrk="0" hangingPunct="1">
                <a:lnSpc>
                  <a:spcPct val="100000"/>
                </a:lnSpc>
                <a:spcBef>
                  <a:spcPts val="0"/>
                </a:spcBef>
                <a:spcAft>
                  <a:spcPts val="0"/>
                </a:spcAft>
                <a:buClrTx/>
                <a:buSzTx/>
                <a:buFont typeface="IntelOne Display Regular" panose="020B0503020203020204" pitchFamily="34" charset="0"/>
                <a:buNone/>
                <a:tabLst/>
                <a:defRPr/>
              </a:pPr>
              <a:r>
                <a:rPr kumimoji="0" lang="en-US" sz="10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Intel® Core</a:t>
              </a:r>
              <a:r>
                <a:rPr kumimoji="0" lang="en-US" sz="1000" b="0" i="0" u="none" strike="noStrike" kern="1200" cap="none" spc="0" normalizeH="0" baseline="30000" noProof="0">
                  <a:ln>
                    <a:noFill/>
                  </a:ln>
                  <a:solidFill>
                    <a:srgbClr val="FFFFFF"/>
                  </a:solidFill>
                  <a:effectLst/>
                  <a:uLnTx/>
                  <a:uFillTx/>
                  <a:latin typeface="IntelOne Display Light" panose="020B0403020203020204" pitchFamily="34" charset="77"/>
                  <a:ea typeface="Helvetica Neue Roman"/>
                  <a:cs typeface="Helvetica Neue Roman"/>
                </a:rPr>
                <a:t>™</a:t>
              </a:r>
              <a:r>
                <a:rPr kumimoji="0" lang="en-US" sz="1000" b="0" i="0" u="none" strike="noStrike" kern="120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 Ultra 9 285K</a:t>
              </a:r>
            </a:p>
          </p:txBody>
        </p:sp>
      </p:grpSp>
    </p:spTree>
    <p:extLst>
      <p:ext uri="{BB962C8B-B14F-4D97-AF65-F5344CB8AC3E}">
        <p14:creationId xmlns:p14="http://schemas.microsoft.com/office/powerpoint/2010/main" val="39044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4047744" y="6400799"/>
              <a:ext cx="8144509" cy="457200"/>
            </a:xfrm>
            <a:custGeom>
              <a:avLst/>
              <a:gdLst/>
              <a:ahLst/>
              <a:cxnLst/>
              <a:rect l="l" t="t" r="r" b="b"/>
              <a:pathLst>
                <a:path w="8144509" h="457200">
                  <a:moveTo>
                    <a:pt x="0" y="457199"/>
                  </a:moveTo>
                  <a:lnTo>
                    <a:pt x="8144256" y="457199"/>
                  </a:lnTo>
                  <a:lnTo>
                    <a:pt x="8144256" y="0"/>
                  </a:lnTo>
                  <a:lnTo>
                    <a:pt x="0" y="0"/>
                  </a:lnTo>
                  <a:lnTo>
                    <a:pt x="0" y="457199"/>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4"/>
            <p:cNvSpPr/>
            <p:nvPr/>
          </p:nvSpPr>
          <p:spPr>
            <a:xfrm>
              <a:off x="11129518" y="6540309"/>
              <a:ext cx="422909" cy="178435"/>
            </a:xfrm>
            <a:custGeom>
              <a:avLst/>
              <a:gdLst/>
              <a:ahLst/>
              <a:cxnLst/>
              <a:rect l="l" t="t" r="r" b="b"/>
              <a:pathLst>
                <a:path w="422909" h="178434">
                  <a:moveTo>
                    <a:pt x="32385" y="55880"/>
                  </a:moveTo>
                  <a:lnTo>
                    <a:pt x="889" y="55880"/>
                  </a:lnTo>
                  <a:lnTo>
                    <a:pt x="889" y="175679"/>
                  </a:lnTo>
                  <a:lnTo>
                    <a:pt x="32385" y="175679"/>
                  </a:lnTo>
                  <a:lnTo>
                    <a:pt x="32385" y="55880"/>
                  </a:lnTo>
                  <a:close/>
                </a:path>
                <a:path w="422909" h="178434">
                  <a:moveTo>
                    <a:pt x="33286" y="2438"/>
                  </a:moveTo>
                  <a:lnTo>
                    <a:pt x="0" y="2438"/>
                  </a:lnTo>
                  <a:lnTo>
                    <a:pt x="0" y="35712"/>
                  </a:lnTo>
                  <a:lnTo>
                    <a:pt x="33286" y="35712"/>
                  </a:lnTo>
                  <a:lnTo>
                    <a:pt x="33286" y="2438"/>
                  </a:lnTo>
                  <a:close/>
                </a:path>
                <a:path w="422909" h="178434">
                  <a:moveTo>
                    <a:pt x="169926" y="175717"/>
                  </a:moveTo>
                  <a:lnTo>
                    <a:pt x="169824" y="106337"/>
                  </a:lnTo>
                  <a:lnTo>
                    <a:pt x="156718" y="67703"/>
                  </a:lnTo>
                  <a:lnTo>
                    <a:pt x="120015" y="53467"/>
                  </a:lnTo>
                  <a:lnTo>
                    <a:pt x="112522" y="53467"/>
                  </a:lnTo>
                  <a:lnTo>
                    <a:pt x="81915" y="73075"/>
                  </a:lnTo>
                  <a:lnTo>
                    <a:pt x="81915" y="55930"/>
                  </a:lnTo>
                  <a:lnTo>
                    <a:pt x="50800" y="55930"/>
                  </a:lnTo>
                  <a:lnTo>
                    <a:pt x="50800" y="175717"/>
                  </a:lnTo>
                  <a:lnTo>
                    <a:pt x="82169" y="175717"/>
                  </a:lnTo>
                  <a:lnTo>
                    <a:pt x="82169" y="114884"/>
                  </a:lnTo>
                  <a:lnTo>
                    <a:pt x="82296" y="114185"/>
                  </a:lnTo>
                  <a:lnTo>
                    <a:pt x="82486" y="111899"/>
                  </a:lnTo>
                  <a:lnTo>
                    <a:pt x="82842" y="107696"/>
                  </a:lnTo>
                  <a:lnTo>
                    <a:pt x="82956" y="106337"/>
                  </a:lnTo>
                  <a:lnTo>
                    <a:pt x="102870" y="80822"/>
                  </a:lnTo>
                  <a:lnTo>
                    <a:pt x="119634" y="80822"/>
                  </a:lnTo>
                  <a:lnTo>
                    <a:pt x="126809" y="83680"/>
                  </a:lnTo>
                  <a:lnTo>
                    <a:pt x="126669" y="83680"/>
                  </a:lnTo>
                  <a:lnTo>
                    <a:pt x="131191" y="89128"/>
                  </a:lnTo>
                  <a:lnTo>
                    <a:pt x="135763" y="94538"/>
                  </a:lnTo>
                  <a:lnTo>
                    <a:pt x="138049" y="102247"/>
                  </a:lnTo>
                  <a:lnTo>
                    <a:pt x="138049" y="175717"/>
                  </a:lnTo>
                  <a:lnTo>
                    <a:pt x="169926" y="175717"/>
                  </a:lnTo>
                  <a:close/>
                </a:path>
                <a:path w="422909" h="178434">
                  <a:moveTo>
                    <a:pt x="241554" y="55880"/>
                  </a:moveTo>
                  <a:lnTo>
                    <a:pt x="218694" y="55880"/>
                  </a:lnTo>
                  <a:lnTo>
                    <a:pt x="218694" y="9245"/>
                  </a:lnTo>
                  <a:lnTo>
                    <a:pt x="187198" y="9245"/>
                  </a:lnTo>
                  <a:lnTo>
                    <a:pt x="187198" y="134797"/>
                  </a:lnTo>
                  <a:lnTo>
                    <a:pt x="188087" y="143116"/>
                  </a:lnTo>
                  <a:lnTo>
                    <a:pt x="219964" y="175996"/>
                  </a:lnTo>
                  <a:lnTo>
                    <a:pt x="227965" y="176923"/>
                  </a:lnTo>
                  <a:lnTo>
                    <a:pt x="241554" y="176923"/>
                  </a:lnTo>
                  <a:lnTo>
                    <a:pt x="241554" y="147510"/>
                  </a:lnTo>
                  <a:lnTo>
                    <a:pt x="237591" y="147510"/>
                  </a:lnTo>
                  <a:lnTo>
                    <a:pt x="233045" y="147231"/>
                  </a:lnTo>
                  <a:lnTo>
                    <a:pt x="218694" y="129514"/>
                  </a:lnTo>
                  <a:lnTo>
                    <a:pt x="218694" y="82880"/>
                  </a:lnTo>
                  <a:lnTo>
                    <a:pt x="241554" y="82880"/>
                  </a:lnTo>
                  <a:lnTo>
                    <a:pt x="241554" y="55880"/>
                  </a:lnTo>
                  <a:close/>
                </a:path>
                <a:path w="422909" h="178434">
                  <a:moveTo>
                    <a:pt x="374396" y="106959"/>
                  </a:moveTo>
                  <a:lnTo>
                    <a:pt x="373938" y="104546"/>
                  </a:lnTo>
                  <a:lnTo>
                    <a:pt x="372910" y="99060"/>
                  </a:lnTo>
                  <a:lnTo>
                    <a:pt x="372872" y="98818"/>
                  </a:lnTo>
                  <a:lnTo>
                    <a:pt x="366801" y="83972"/>
                  </a:lnTo>
                  <a:lnTo>
                    <a:pt x="344170" y="61036"/>
                  </a:lnTo>
                  <a:lnTo>
                    <a:pt x="344170" y="104546"/>
                  </a:lnTo>
                  <a:lnTo>
                    <a:pt x="280543" y="104546"/>
                  </a:lnTo>
                  <a:lnTo>
                    <a:pt x="282448" y="97091"/>
                  </a:lnTo>
                  <a:lnTo>
                    <a:pt x="288264" y="89217"/>
                  </a:lnTo>
                  <a:lnTo>
                    <a:pt x="298157" y="82994"/>
                  </a:lnTo>
                  <a:lnTo>
                    <a:pt x="312293" y="80454"/>
                  </a:lnTo>
                  <a:lnTo>
                    <a:pt x="326440" y="82994"/>
                  </a:lnTo>
                  <a:lnTo>
                    <a:pt x="336384" y="89217"/>
                  </a:lnTo>
                  <a:lnTo>
                    <a:pt x="342239" y="97091"/>
                  </a:lnTo>
                  <a:lnTo>
                    <a:pt x="344170" y="104546"/>
                  </a:lnTo>
                  <a:lnTo>
                    <a:pt x="344170" y="61036"/>
                  </a:lnTo>
                  <a:lnTo>
                    <a:pt x="312547" y="53505"/>
                  </a:lnTo>
                  <a:lnTo>
                    <a:pt x="303911" y="53505"/>
                  </a:lnTo>
                  <a:lnTo>
                    <a:pt x="262890" y="77304"/>
                  </a:lnTo>
                  <a:lnTo>
                    <a:pt x="250190" y="124434"/>
                  </a:lnTo>
                  <a:lnTo>
                    <a:pt x="251714" y="132626"/>
                  </a:lnTo>
                  <a:lnTo>
                    <a:pt x="254889" y="140169"/>
                  </a:lnTo>
                  <a:lnTo>
                    <a:pt x="257937" y="147713"/>
                  </a:lnTo>
                  <a:lnTo>
                    <a:pt x="287909" y="173253"/>
                  </a:lnTo>
                  <a:lnTo>
                    <a:pt x="313563" y="178181"/>
                  </a:lnTo>
                  <a:lnTo>
                    <a:pt x="331724" y="176110"/>
                  </a:lnTo>
                  <a:lnTo>
                    <a:pt x="346456" y="170688"/>
                  </a:lnTo>
                  <a:lnTo>
                    <a:pt x="358025" y="163131"/>
                  </a:lnTo>
                  <a:lnTo>
                    <a:pt x="366776" y="154647"/>
                  </a:lnTo>
                  <a:lnTo>
                    <a:pt x="361632" y="150736"/>
                  </a:lnTo>
                  <a:lnTo>
                    <a:pt x="344043" y="137350"/>
                  </a:lnTo>
                  <a:lnTo>
                    <a:pt x="339305" y="141846"/>
                  </a:lnTo>
                  <a:lnTo>
                    <a:pt x="332435" y="146177"/>
                  </a:lnTo>
                  <a:lnTo>
                    <a:pt x="323761" y="149453"/>
                  </a:lnTo>
                  <a:lnTo>
                    <a:pt x="313690" y="150736"/>
                  </a:lnTo>
                  <a:lnTo>
                    <a:pt x="304800" y="150736"/>
                  </a:lnTo>
                  <a:lnTo>
                    <a:pt x="280289" y="126860"/>
                  </a:lnTo>
                  <a:lnTo>
                    <a:pt x="374396" y="126860"/>
                  </a:lnTo>
                  <a:lnTo>
                    <a:pt x="374396" y="106959"/>
                  </a:lnTo>
                  <a:close/>
                </a:path>
                <a:path w="422909" h="178434">
                  <a:moveTo>
                    <a:pt x="422402" y="0"/>
                  </a:moveTo>
                  <a:lnTo>
                    <a:pt x="390906" y="0"/>
                  </a:lnTo>
                  <a:lnTo>
                    <a:pt x="390906" y="175679"/>
                  </a:lnTo>
                  <a:lnTo>
                    <a:pt x="422402" y="175679"/>
                  </a:lnTo>
                  <a:lnTo>
                    <a:pt x="42240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5"/>
            <p:cNvSpPr/>
            <p:nvPr/>
          </p:nvSpPr>
          <p:spPr>
            <a:xfrm>
              <a:off x="11756643" y="6542455"/>
              <a:ext cx="0" cy="173990"/>
            </a:xfrm>
            <a:custGeom>
              <a:avLst/>
              <a:gdLst/>
              <a:ahLst/>
              <a:cxnLst/>
              <a:rect l="l" t="t" r="r" b="b"/>
              <a:pathLst>
                <a:path h="173990">
                  <a:moveTo>
                    <a:pt x="0" y="0"/>
                  </a:moveTo>
                  <a:lnTo>
                    <a:pt x="0" y="173888"/>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object 6"/>
            <p:cNvPicPr/>
            <p:nvPr/>
          </p:nvPicPr>
          <p:blipFill>
            <a:blip r:embed="rId2" cstate="print"/>
            <a:stretch>
              <a:fillRect/>
            </a:stretch>
          </p:blipFill>
          <p:spPr>
            <a:xfrm>
              <a:off x="0" y="0"/>
              <a:ext cx="4047744" cy="6858000"/>
            </a:xfrm>
            <a:prstGeom prst="rect">
              <a:avLst/>
            </a:prstGeom>
          </p:spPr>
        </p:pic>
        <p:sp>
          <p:nvSpPr>
            <p:cNvPr id="7" name="object 7"/>
            <p:cNvSpPr/>
            <p:nvPr/>
          </p:nvSpPr>
          <p:spPr>
            <a:xfrm>
              <a:off x="5018532" y="1420622"/>
              <a:ext cx="400050" cy="399415"/>
            </a:xfrm>
            <a:custGeom>
              <a:avLst/>
              <a:gdLst/>
              <a:ahLst/>
              <a:cxnLst/>
              <a:rect l="l" t="t" r="r" b="b"/>
              <a:pathLst>
                <a:path w="400050" h="399414">
                  <a:moveTo>
                    <a:pt x="200025" y="0"/>
                  </a:moveTo>
                  <a:lnTo>
                    <a:pt x="154155" y="5274"/>
                  </a:lnTo>
                  <a:lnTo>
                    <a:pt x="112050" y="20296"/>
                  </a:lnTo>
                  <a:lnTo>
                    <a:pt x="74911" y="43867"/>
                  </a:lnTo>
                  <a:lnTo>
                    <a:pt x="43937" y="74787"/>
                  </a:lnTo>
                  <a:lnTo>
                    <a:pt x="20327" y="111856"/>
                  </a:lnTo>
                  <a:lnTo>
                    <a:pt x="5281" y="153875"/>
                  </a:lnTo>
                  <a:lnTo>
                    <a:pt x="0" y="199643"/>
                  </a:lnTo>
                  <a:lnTo>
                    <a:pt x="5281" y="245412"/>
                  </a:lnTo>
                  <a:lnTo>
                    <a:pt x="20327" y="287431"/>
                  </a:lnTo>
                  <a:lnTo>
                    <a:pt x="43937" y="324500"/>
                  </a:lnTo>
                  <a:lnTo>
                    <a:pt x="74911" y="355420"/>
                  </a:lnTo>
                  <a:lnTo>
                    <a:pt x="112050" y="378991"/>
                  </a:lnTo>
                  <a:lnTo>
                    <a:pt x="154155" y="394013"/>
                  </a:lnTo>
                  <a:lnTo>
                    <a:pt x="200025" y="399288"/>
                  </a:lnTo>
                  <a:lnTo>
                    <a:pt x="245847" y="394013"/>
                  </a:lnTo>
                  <a:lnTo>
                    <a:pt x="287918" y="378991"/>
                  </a:lnTo>
                  <a:lnTo>
                    <a:pt x="325035" y="355420"/>
                  </a:lnTo>
                  <a:lnTo>
                    <a:pt x="355995" y="324500"/>
                  </a:lnTo>
                  <a:lnTo>
                    <a:pt x="379598" y="287431"/>
                  </a:lnTo>
                  <a:lnTo>
                    <a:pt x="394641" y="245412"/>
                  </a:lnTo>
                  <a:lnTo>
                    <a:pt x="399922" y="199643"/>
                  </a:lnTo>
                  <a:lnTo>
                    <a:pt x="397623" y="169217"/>
                  </a:lnTo>
                  <a:lnTo>
                    <a:pt x="380259" y="113079"/>
                  </a:lnTo>
                  <a:lnTo>
                    <a:pt x="358775" y="132714"/>
                  </a:lnTo>
                  <a:lnTo>
                    <a:pt x="364521" y="148512"/>
                  </a:lnTo>
                  <a:lnTo>
                    <a:pt x="368744" y="164988"/>
                  </a:lnTo>
                  <a:lnTo>
                    <a:pt x="371348" y="182060"/>
                  </a:lnTo>
                  <a:lnTo>
                    <a:pt x="372237" y="199643"/>
                  </a:lnTo>
                  <a:lnTo>
                    <a:pt x="366086" y="245366"/>
                  </a:lnTo>
                  <a:lnTo>
                    <a:pt x="348727" y="286446"/>
                  </a:lnTo>
                  <a:lnTo>
                    <a:pt x="321802" y="321246"/>
                  </a:lnTo>
                  <a:lnTo>
                    <a:pt x="286949" y="348130"/>
                  </a:lnTo>
                  <a:lnTo>
                    <a:pt x="245810" y="365461"/>
                  </a:lnTo>
                  <a:lnTo>
                    <a:pt x="200025" y="371601"/>
                  </a:lnTo>
                  <a:lnTo>
                    <a:pt x="154186" y="365461"/>
                  </a:lnTo>
                  <a:lnTo>
                    <a:pt x="113011" y="348130"/>
                  </a:lnTo>
                  <a:lnTo>
                    <a:pt x="78136" y="321246"/>
                  </a:lnTo>
                  <a:lnTo>
                    <a:pt x="51199" y="286446"/>
                  </a:lnTo>
                  <a:lnTo>
                    <a:pt x="33837" y="245366"/>
                  </a:lnTo>
                  <a:lnTo>
                    <a:pt x="27685" y="199643"/>
                  </a:lnTo>
                  <a:lnTo>
                    <a:pt x="33837" y="153921"/>
                  </a:lnTo>
                  <a:lnTo>
                    <a:pt x="51199" y="112841"/>
                  </a:lnTo>
                  <a:lnTo>
                    <a:pt x="78136" y="78041"/>
                  </a:lnTo>
                  <a:lnTo>
                    <a:pt x="113011" y="51157"/>
                  </a:lnTo>
                  <a:lnTo>
                    <a:pt x="154186" y="33826"/>
                  </a:lnTo>
                  <a:lnTo>
                    <a:pt x="200025" y="27686"/>
                  </a:lnTo>
                  <a:lnTo>
                    <a:pt x="217610" y="28575"/>
                  </a:lnTo>
                  <a:lnTo>
                    <a:pt x="234695" y="31178"/>
                  </a:lnTo>
                  <a:lnTo>
                    <a:pt x="251209" y="35401"/>
                  </a:lnTo>
                  <a:lnTo>
                    <a:pt x="267080" y="41148"/>
                  </a:lnTo>
                  <a:lnTo>
                    <a:pt x="295909" y="56768"/>
                  </a:lnTo>
                  <a:lnTo>
                    <a:pt x="315467" y="37211"/>
                  </a:lnTo>
                  <a:lnTo>
                    <a:pt x="311784" y="34162"/>
                  </a:lnTo>
                  <a:lnTo>
                    <a:pt x="286696" y="19716"/>
                  </a:lnTo>
                  <a:lnTo>
                    <a:pt x="259476" y="8985"/>
                  </a:lnTo>
                  <a:lnTo>
                    <a:pt x="230471" y="2301"/>
                  </a:lnTo>
                  <a:lnTo>
                    <a:pt x="200025" y="0"/>
                  </a:lnTo>
                  <a:close/>
                </a:path>
              </a:pathLst>
            </a:custGeom>
            <a:solidFill>
              <a:srgbClr val="4171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object 8"/>
            <p:cNvSpPr/>
            <p:nvPr/>
          </p:nvSpPr>
          <p:spPr>
            <a:xfrm>
              <a:off x="5079365" y="1669922"/>
              <a:ext cx="140970" cy="101600"/>
            </a:xfrm>
            <a:custGeom>
              <a:avLst/>
              <a:gdLst/>
              <a:ahLst/>
              <a:cxnLst/>
              <a:rect l="l" t="t" r="r" b="b"/>
              <a:pathLst>
                <a:path w="140970" h="101600">
                  <a:moveTo>
                    <a:pt x="32385" y="34417"/>
                  </a:moveTo>
                  <a:lnTo>
                    <a:pt x="26682" y="26454"/>
                  </a:lnTo>
                  <a:lnTo>
                    <a:pt x="21463" y="18021"/>
                  </a:lnTo>
                  <a:lnTo>
                    <a:pt x="16802" y="9182"/>
                  </a:lnTo>
                  <a:lnTo>
                    <a:pt x="12827" y="0"/>
                  </a:lnTo>
                  <a:lnTo>
                    <a:pt x="0" y="5207"/>
                  </a:lnTo>
                  <a:lnTo>
                    <a:pt x="4267" y="15151"/>
                  </a:lnTo>
                  <a:lnTo>
                    <a:pt x="9245" y="24752"/>
                  </a:lnTo>
                  <a:lnTo>
                    <a:pt x="14871" y="33947"/>
                  </a:lnTo>
                  <a:lnTo>
                    <a:pt x="21082" y="42672"/>
                  </a:lnTo>
                  <a:lnTo>
                    <a:pt x="32385" y="34417"/>
                  </a:lnTo>
                  <a:close/>
                </a:path>
                <a:path w="140970" h="101600">
                  <a:moveTo>
                    <a:pt x="140462" y="87884"/>
                  </a:moveTo>
                  <a:lnTo>
                    <a:pt x="111531" y="84772"/>
                  </a:lnTo>
                  <a:lnTo>
                    <a:pt x="84747" y="75857"/>
                  </a:lnTo>
                  <a:lnTo>
                    <a:pt x="60718" y="61849"/>
                  </a:lnTo>
                  <a:lnTo>
                    <a:pt x="40005" y="43434"/>
                  </a:lnTo>
                  <a:lnTo>
                    <a:pt x="29972" y="52705"/>
                  </a:lnTo>
                  <a:lnTo>
                    <a:pt x="52781" y="72783"/>
                  </a:lnTo>
                  <a:lnTo>
                    <a:pt x="79260" y="88112"/>
                  </a:lnTo>
                  <a:lnTo>
                    <a:pt x="108712" y="97967"/>
                  </a:lnTo>
                  <a:lnTo>
                    <a:pt x="140462" y="101600"/>
                  </a:lnTo>
                  <a:lnTo>
                    <a:pt x="140462" y="87884"/>
                  </a:lnTo>
                  <a:close/>
                </a:path>
              </a:pathLst>
            </a:custGeom>
            <a:solidFill>
              <a:srgbClr val="85B3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object 9"/>
            <p:cNvSpPr/>
            <p:nvPr/>
          </p:nvSpPr>
          <p:spPr>
            <a:xfrm>
              <a:off x="5184266" y="1506347"/>
              <a:ext cx="147955" cy="147955"/>
            </a:xfrm>
            <a:custGeom>
              <a:avLst/>
              <a:gdLst/>
              <a:ahLst/>
              <a:cxnLst/>
              <a:rect l="l" t="t" r="r" b="b"/>
              <a:pathLst>
                <a:path w="147954" h="147955">
                  <a:moveTo>
                    <a:pt x="38227" y="79628"/>
                  </a:moveTo>
                  <a:lnTo>
                    <a:pt x="34162" y="79628"/>
                  </a:lnTo>
                  <a:lnTo>
                    <a:pt x="20788" y="82339"/>
                  </a:lnTo>
                  <a:lnTo>
                    <a:pt x="9937" y="89693"/>
                  </a:lnTo>
                  <a:lnTo>
                    <a:pt x="2659" y="100524"/>
                  </a:lnTo>
                  <a:lnTo>
                    <a:pt x="0" y="113664"/>
                  </a:lnTo>
                  <a:lnTo>
                    <a:pt x="2712" y="126805"/>
                  </a:lnTo>
                  <a:lnTo>
                    <a:pt x="10080" y="137636"/>
                  </a:lnTo>
                  <a:lnTo>
                    <a:pt x="20949" y="144990"/>
                  </a:lnTo>
                  <a:lnTo>
                    <a:pt x="34162" y="147700"/>
                  </a:lnTo>
                  <a:lnTo>
                    <a:pt x="47484" y="144990"/>
                  </a:lnTo>
                  <a:lnTo>
                    <a:pt x="58340" y="137636"/>
                  </a:lnTo>
                  <a:lnTo>
                    <a:pt x="60547" y="134365"/>
                  </a:lnTo>
                  <a:lnTo>
                    <a:pt x="34162" y="134365"/>
                  </a:lnTo>
                  <a:lnTo>
                    <a:pt x="26185" y="132730"/>
                  </a:lnTo>
                  <a:lnTo>
                    <a:pt x="19763" y="128333"/>
                  </a:lnTo>
                  <a:lnTo>
                    <a:pt x="18721" y="126805"/>
                  </a:lnTo>
                  <a:lnTo>
                    <a:pt x="15481" y="121935"/>
                  </a:lnTo>
                  <a:lnTo>
                    <a:pt x="13894" y="114300"/>
                  </a:lnTo>
                  <a:lnTo>
                    <a:pt x="13921" y="113664"/>
                  </a:lnTo>
                  <a:lnTo>
                    <a:pt x="15464" y="106209"/>
                  </a:lnTo>
                  <a:lnTo>
                    <a:pt x="19859" y="99742"/>
                  </a:lnTo>
                  <a:lnTo>
                    <a:pt x="26326" y="95347"/>
                  </a:lnTo>
                  <a:lnTo>
                    <a:pt x="34162" y="93725"/>
                  </a:lnTo>
                  <a:lnTo>
                    <a:pt x="74434" y="93725"/>
                  </a:lnTo>
                  <a:lnTo>
                    <a:pt x="86518" y="81661"/>
                  </a:lnTo>
                  <a:lnTo>
                    <a:pt x="45847" y="81661"/>
                  </a:lnTo>
                  <a:lnTo>
                    <a:pt x="42037" y="80263"/>
                  </a:lnTo>
                  <a:lnTo>
                    <a:pt x="38227" y="79628"/>
                  </a:lnTo>
                  <a:close/>
                </a:path>
                <a:path w="147954" h="147955">
                  <a:moveTo>
                    <a:pt x="74434" y="93725"/>
                  </a:moveTo>
                  <a:lnTo>
                    <a:pt x="34162" y="93725"/>
                  </a:lnTo>
                  <a:lnTo>
                    <a:pt x="42267" y="95347"/>
                  </a:lnTo>
                  <a:lnTo>
                    <a:pt x="42079" y="95347"/>
                  </a:lnTo>
                  <a:lnTo>
                    <a:pt x="48466" y="99599"/>
                  </a:lnTo>
                  <a:lnTo>
                    <a:pt x="52861" y="106048"/>
                  </a:lnTo>
                  <a:lnTo>
                    <a:pt x="54405" y="113664"/>
                  </a:lnTo>
                  <a:lnTo>
                    <a:pt x="54483" y="114300"/>
                  </a:lnTo>
                  <a:lnTo>
                    <a:pt x="53058" y="121935"/>
                  </a:lnTo>
                  <a:lnTo>
                    <a:pt x="48704" y="128333"/>
                  </a:lnTo>
                  <a:lnTo>
                    <a:pt x="42160" y="132730"/>
                  </a:lnTo>
                  <a:lnTo>
                    <a:pt x="34162" y="134365"/>
                  </a:lnTo>
                  <a:lnTo>
                    <a:pt x="60547" y="134365"/>
                  </a:lnTo>
                  <a:lnTo>
                    <a:pt x="65649" y="126805"/>
                  </a:lnTo>
                  <a:lnTo>
                    <a:pt x="68196" y="114300"/>
                  </a:lnTo>
                  <a:lnTo>
                    <a:pt x="68248" y="114045"/>
                  </a:lnTo>
                  <a:lnTo>
                    <a:pt x="68325" y="109474"/>
                  </a:lnTo>
                  <a:lnTo>
                    <a:pt x="67713" y="106209"/>
                  </a:lnTo>
                  <a:lnTo>
                    <a:pt x="67683" y="106048"/>
                  </a:lnTo>
                  <a:lnTo>
                    <a:pt x="67563" y="105410"/>
                  </a:lnTo>
                  <a:lnTo>
                    <a:pt x="66167" y="101980"/>
                  </a:lnTo>
                  <a:lnTo>
                    <a:pt x="74434" y="93725"/>
                  </a:lnTo>
                  <a:close/>
                </a:path>
                <a:path w="147954" h="147955">
                  <a:moveTo>
                    <a:pt x="127635" y="0"/>
                  </a:moveTo>
                  <a:lnTo>
                    <a:pt x="45847" y="81661"/>
                  </a:lnTo>
                  <a:lnTo>
                    <a:pt x="86518" y="81661"/>
                  </a:lnTo>
                  <a:lnTo>
                    <a:pt x="147955" y="20319"/>
                  </a:lnTo>
                  <a:lnTo>
                    <a:pt x="127635" y="0"/>
                  </a:lnTo>
                  <a:close/>
                </a:path>
              </a:pathLst>
            </a:custGeom>
            <a:solidFill>
              <a:srgbClr val="4171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10"/>
            <p:cNvSpPr/>
            <p:nvPr/>
          </p:nvSpPr>
          <p:spPr>
            <a:xfrm>
              <a:off x="4866513" y="1460499"/>
              <a:ext cx="513080" cy="3555365"/>
            </a:xfrm>
            <a:custGeom>
              <a:avLst/>
              <a:gdLst/>
              <a:ahLst/>
              <a:cxnLst/>
              <a:rect l="l" t="t" r="r" b="b"/>
              <a:pathLst>
                <a:path w="513079" h="3555365">
                  <a:moveTo>
                    <a:pt x="134874" y="146050"/>
                  </a:moveTo>
                  <a:lnTo>
                    <a:pt x="16891" y="146050"/>
                  </a:lnTo>
                  <a:lnTo>
                    <a:pt x="22098" y="173609"/>
                  </a:lnTo>
                  <a:lnTo>
                    <a:pt x="134874" y="173609"/>
                  </a:lnTo>
                  <a:lnTo>
                    <a:pt x="134493" y="168783"/>
                  </a:lnTo>
                  <a:lnTo>
                    <a:pt x="134493" y="159893"/>
                  </a:lnTo>
                  <a:lnTo>
                    <a:pt x="134493" y="155321"/>
                  </a:lnTo>
                  <a:lnTo>
                    <a:pt x="134874" y="150495"/>
                  </a:lnTo>
                  <a:lnTo>
                    <a:pt x="134874" y="146050"/>
                  </a:lnTo>
                  <a:close/>
                </a:path>
                <a:path w="513079" h="3555365">
                  <a:moveTo>
                    <a:pt x="142494" y="218440"/>
                  </a:moveTo>
                  <a:lnTo>
                    <a:pt x="140754" y="211645"/>
                  </a:lnTo>
                  <a:lnTo>
                    <a:pt x="139192" y="204762"/>
                  </a:lnTo>
                  <a:lnTo>
                    <a:pt x="137807" y="197840"/>
                  </a:lnTo>
                  <a:lnTo>
                    <a:pt x="136652" y="190881"/>
                  </a:lnTo>
                  <a:lnTo>
                    <a:pt x="61087" y="190881"/>
                  </a:lnTo>
                  <a:lnTo>
                    <a:pt x="66167" y="218440"/>
                  </a:lnTo>
                  <a:lnTo>
                    <a:pt x="142494" y="218440"/>
                  </a:lnTo>
                  <a:close/>
                </a:path>
                <a:path w="513079" h="3555365">
                  <a:moveTo>
                    <a:pt x="142494" y="101346"/>
                  </a:moveTo>
                  <a:lnTo>
                    <a:pt x="42799" y="101346"/>
                  </a:lnTo>
                  <a:lnTo>
                    <a:pt x="47879" y="128905"/>
                  </a:lnTo>
                  <a:lnTo>
                    <a:pt x="136652" y="128905"/>
                  </a:lnTo>
                  <a:lnTo>
                    <a:pt x="137807" y="121894"/>
                  </a:lnTo>
                  <a:lnTo>
                    <a:pt x="139192" y="114935"/>
                  </a:lnTo>
                  <a:lnTo>
                    <a:pt x="142494" y="101346"/>
                  </a:lnTo>
                  <a:close/>
                </a:path>
                <a:path w="513079" h="3555365">
                  <a:moveTo>
                    <a:pt x="160401" y="263144"/>
                  </a:moveTo>
                  <a:lnTo>
                    <a:pt x="153936" y="249516"/>
                  </a:lnTo>
                  <a:lnTo>
                    <a:pt x="147955" y="235585"/>
                  </a:lnTo>
                  <a:lnTo>
                    <a:pt x="34163" y="235585"/>
                  </a:lnTo>
                  <a:lnTo>
                    <a:pt x="39370" y="263144"/>
                  </a:lnTo>
                  <a:lnTo>
                    <a:pt x="160401" y="263144"/>
                  </a:lnTo>
                  <a:close/>
                </a:path>
                <a:path w="513079" h="3555365">
                  <a:moveTo>
                    <a:pt x="160782" y="56515"/>
                  </a:moveTo>
                  <a:lnTo>
                    <a:pt x="0" y="56515"/>
                  </a:lnTo>
                  <a:lnTo>
                    <a:pt x="5207" y="84074"/>
                  </a:lnTo>
                  <a:lnTo>
                    <a:pt x="147955" y="84074"/>
                  </a:lnTo>
                  <a:lnTo>
                    <a:pt x="153987" y="69913"/>
                  </a:lnTo>
                  <a:lnTo>
                    <a:pt x="157276" y="63119"/>
                  </a:lnTo>
                  <a:lnTo>
                    <a:pt x="160782" y="56515"/>
                  </a:lnTo>
                  <a:close/>
                </a:path>
                <a:path w="513079" h="3555365">
                  <a:moveTo>
                    <a:pt x="300964" y="3516325"/>
                  </a:moveTo>
                  <a:lnTo>
                    <a:pt x="262255" y="3516325"/>
                  </a:lnTo>
                  <a:lnTo>
                    <a:pt x="262255" y="3554857"/>
                  </a:lnTo>
                  <a:lnTo>
                    <a:pt x="300964" y="3554857"/>
                  </a:lnTo>
                  <a:lnTo>
                    <a:pt x="300964" y="3516325"/>
                  </a:lnTo>
                  <a:close/>
                </a:path>
                <a:path w="513079" h="3555365">
                  <a:moveTo>
                    <a:pt x="405765" y="64135"/>
                  </a:moveTo>
                  <a:lnTo>
                    <a:pt x="393357" y="58140"/>
                  </a:lnTo>
                  <a:lnTo>
                    <a:pt x="380123" y="53708"/>
                  </a:lnTo>
                  <a:lnTo>
                    <a:pt x="366229" y="50977"/>
                  </a:lnTo>
                  <a:lnTo>
                    <a:pt x="351917" y="50038"/>
                  </a:lnTo>
                  <a:lnTo>
                    <a:pt x="317347" y="55613"/>
                  </a:lnTo>
                  <a:lnTo>
                    <a:pt x="287223" y="71094"/>
                  </a:lnTo>
                  <a:lnTo>
                    <a:pt x="263309" y="94627"/>
                  </a:lnTo>
                  <a:lnTo>
                    <a:pt x="247396" y="124333"/>
                  </a:lnTo>
                  <a:lnTo>
                    <a:pt x="260477" y="128905"/>
                  </a:lnTo>
                  <a:lnTo>
                    <a:pt x="274307" y="102666"/>
                  </a:lnTo>
                  <a:lnTo>
                    <a:pt x="295186" y="81965"/>
                  </a:lnTo>
                  <a:lnTo>
                    <a:pt x="321564" y="68389"/>
                  </a:lnTo>
                  <a:lnTo>
                    <a:pt x="351917" y="63500"/>
                  </a:lnTo>
                  <a:lnTo>
                    <a:pt x="363613" y="64185"/>
                  </a:lnTo>
                  <a:lnTo>
                    <a:pt x="374865" y="66217"/>
                  </a:lnTo>
                  <a:lnTo>
                    <a:pt x="385597" y="69557"/>
                  </a:lnTo>
                  <a:lnTo>
                    <a:pt x="395732" y="74168"/>
                  </a:lnTo>
                  <a:lnTo>
                    <a:pt x="405765" y="64135"/>
                  </a:lnTo>
                  <a:close/>
                </a:path>
                <a:path w="513079" h="3555365">
                  <a:moveTo>
                    <a:pt x="430911" y="38608"/>
                  </a:moveTo>
                  <a:lnTo>
                    <a:pt x="413042" y="28752"/>
                  </a:lnTo>
                  <a:lnTo>
                    <a:pt x="393738" y="21399"/>
                  </a:lnTo>
                  <a:lnTo>
                    <a:pt x="373278" y="16827"/>
                  </a:lnTo>
                  <a:lnTo>
                    <a:pt x="351917" y="15240"/>
                  </a:lnTo>
                  <a:lnTo>
                    <a:pt x="306476" y="22542"/>
                  </a:lnTo>
                  <a:lnTo>
                    <a:pt x="266966" y="42849"/>
                  </a:lnTo>
                  <a:lnTo>
                    <a:pt x="235661" y="73812"/>
                  </a:lnTo>
                  <a:lnTo>
                    <a:pt x="214884" y="113030"/>
                  </a:lnTo>
                  <a:lnTo>
                    <a:pt x="228092" y="117475"/>
                  </a:lnTo>
                  <a:lnTo>
                    <a:pt x="246773" y="82003"/>
                  </a:lnTo>
                  <a:lnTo>
                    <a:pt x="275094" y="53975"/>
                  </a:lnTo>
                  <a:lnTo>
                    <a:pt x="310857" y="35572"/>
                  </a:lnTo>
                  <a:lnTo>
                    <a:pt x="351917" y="28956"/>
                  </a:lnTo>
                  <a:lnTo>
                    <a:pt x="370484" y="30289"/>
                  </a:lnTo>
                  <a:lnTo>
                    <a:pt x="388340" y="34137"/>
                  </a:lnTo>
                  <a:lnTo>
                    <a:pt x="405218" y="40322"/>
                  </a:lnTo>
                  <a:lnTo>
                    <a:pt x="420878" y="48641"/>
                  </a:lnTo>
                  <a:lnTo>
                    <a:pt x="430911" y="38608"/>
                  </a:lnTo>
                  <a:close/>
                </a:path>
                <a:path w="513079" h="3555365">
                  <a:moveTo>
                    <a:pt x="512572" y="29464"/>
                  </a:moveTo>
                  <a:lnTo>
                    <a:pt x="483108" y="0"/>
                  </a:lnTo>
                  <a:lnTo>
                    <a:pt x="453644" y="29464"/>
                  </a:lnTo>
                  <a:lnTo>
                    <a:pt x="483108" y="58928"/>
                  </a:lnTo>
                  <a:lnTo>
                    <a:pt x="512572" y="29464"/>
                  </a:lnTo>
                  <a:close/>
                </a:path>
              </a:pathLst>
            </a:custGeom>
            <a:solidFill>
              <a:srgbClr val="85B3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1"/>
            <p:cNvSpPr/>
            <p:nvPr/>
          </p:nvSpPr>
          <p:spPr>
            <a:xfrm>
              <a:off x="4866513" y="4751070"/>
              <a:ext cx="552450" cy="490855"/>
            </a:xfrm>
            <a:custGeom>
              <a:avLst/>
              <a:gdLst/>
              <a:ahLst/>
              <a:cxnLst/>
              <a:rect l="l" t="t" r="r" b="b"/>
              <a:pathLst>
                <a:path w="552450" h="490854">
                  <a:moveTo>
                    <a:pt x="385290" y="464057"/>
                  </a:moveTo>
                  <a:lnTo>
                    <a:pt x="343281" y="464057"/>
                  </a:lnTo>
                  <a:lnTo>
                    <a:pt x="351256" y="474868"/>
                  </a:lnTo>
                  <a:lnTo>
                    <a:pt x="361838" y="483298"/>
                  </a:lnTo>
                  <a:lnTo>
                    <a:pt x="374445" y="488775"/>
                  </a:lnTo>
                  <a:lnTo>
                    <a:pt x="388492" y="490727"/>
                  </a:lnTo>
                  <a:lnTo>
                    <a:pt x="408717" y="486669"/>
                  </a:lnTo>
                  <a:lnTo>
                    <a:pt x="425227" y="475599"/>
                  </a:lnTo>
                  <a:lnTo>
                    <a:pt x="432615" y="464692"/>
                  </a:lnTo>
                  <a:lnTo>
                    <a:pt x="388492" y="464692"/>
                  </a:lnTo>
                  <a:lnTo>
                    <a:pt x="385290" y="464057"/>
                  </a:lnTo>
                  <a:close/>
                </a:path>
                <a:path w="552450" h="490854">
                  <a:moveTo>
                    <a:pt x="214249" y="3555"/>
                  </a:moveTo>
                  <a:lnTo>
                    <a:pt x="113284" y="3555"/>
                  </a:lnTo>
                  <a:lnTo>
                    <a:pt x="113284" y="89661"/>
                  </a:lnTo>
                  <a:lnTo>
                    <a:pt x="52959" y="194055"/>
                  </a:lnTo>
                  <a:lnTo>
                    <a:pt x="51562" y="194055"/>
                  </a:lnTo>
                  <a:lnTo>
                    <a:pt x="31557" y="197947"/>
                  </a:lnTo>
                  <a:lnTo>
                    <a:pt x="15160" y="208994"/>
                  </a:lnTo>
                  <a:lnTo>
                    <a:pt x="4073" y="225399"/>
                  </a:lnTo>
                  <a:lnTo>
                    <a:pt x="0" y="245363"/>
                  </a:lnTo>
                  <a:lnTo>
                    <a:pt x="4079" y="265495"/>
                  </a:lnTo>
                  <a:lnTo>
                    <a:pt x="15231" y="281939"/>
                  </a:lnTo>
                  <a:lnTo>
                    <a:pt x="31718" y="292994"/>
                  </a:lnTo>
                  <a:lnTo>
                    <a:pt x="51942" y="297052"/>
                  </a:lnTo>
                  <a:lnTo>
                    <a:pt x="53212" y="297052"/>
                  </a:lnTo>
                  <a:lnTo>
                    <a:pt x="113537" y="400811"/>
                  </a:lnTo>
                  <a:lnTo>
                    <a:pt x="113537" y="489457"/>
                  </a:lnTo>
                  <a:lnTo>
                    <a:pt x="214502" y="489457"/>
                  </a:lnTo>
                  <a:lnTo>
                    <a:pt x="214502" y="464057"/>
                  </a:lnTo>
                  <a:lnTo>
                    <a:pt x="385290" y="464057"/>
                  </a:lnTo>
                  <a:lnTo>
                    <a:pt x="384008" y="463803"/>
                  </a:lnTo>
                  <a:lnTo>
                    <a:pt x="139064" y="463803"/>
                  </a:lnTo>
                  <a:lnTo>
                    <a:pt x="139064" y="414780"/>
                  </a:lnTo>
                  <a:lnTo>
                    <a:pt x="214249" y="414780"/>
                  </a:lnTo>
                  <a:lnTo>
                    <a:pt x="214249" y="389000"/>
                  </a:lnTo>
                  <a:lnTo>
                    <a:pt x="135509" y="389000"/>
                  </a:lnTo>
                  <a:lnTo>
                    <a:pt x="78104" y="290067"/>
                  </a:lnTo>
                  <a:lnTo>
                    <a:pt x="88669" y="281939"/>
                  </a:lnTo>
                  <a:lnTo>
                    <a:pt x="96805" y="271430"/>
                  </a:lnTo>
                  <a:lnTo>
                    <a:pt x="52102" y="271430"/>
                  </a:lnTo>
                  <a:lnTo>
                    <a:pt x="41747" y="269366"/>
                  </a:lnTo>
                  <a:lnTo>
                    <a:pt x="33432" y="263810"/>
                  </a:lnTo>
                  <a:lnTo>
                    <a:pt x="27832" y="255539"/>
                  </a:lnTo>
                  <a:lnTo>
                    <a:pt x="25781" y="245363"/>
                  </a:lnTo>
                  <a:lnTo>
                    <a:pt x="27832" y="235188"/>
                  </a:lnTo>
                  <a:lnTo>
                    <a:pt x="33432" y="226917"/>
                  </a:lnTo>
                  <a:lnTo>
                    <a:pt x="41747" y="221360"/>
                  </a:lnTo>
                  <a:lnTo>
                    <a:pt x="51783" y="219360"/>
                  </a:lnTo>
                  <a:lnTo>
                    <a:pt x="96805" y="219360"/>
                  </a:lnTo>
                  <a:lnTo>
                    <a:pt x="88746" y="208994"/>
                  </a:lnTo>
                  <a:lnTo>
                    <a:pt x="78104" y="200786"/>
                  </a:lnTo>
                  <a:lnTo>
                    <a:pt x="134238" y="104139"/>
                  </a:lnTo>
                  <a:lnTo>
                    <a:pt x="214502" y="104139"/>
                  </a:lnTo>
                  <a:lnTo>
                    <a:pt x="214502" y="78739"/>
                  </a:lnTo>
                  <a:lnTo>
                    <a:pt x="139064" y="78739"/>
                  </a:lnTo>
                  <a:lnTo>
                    <a:pt x="139064" y="29590"/>
                  </a:lnTo>
                  <a:lnTo>
                    <a:pt x="378207" y="29590"/>
                  </a:lnTo>
                  <a:lnTo>
                    <a:pt x="380476" y="28066"/>
                  </a:lnTo>
                  <a:lnTo>
                    <a:pt x="387472" y="26669"/>
                  </a:lnTo>
                  <a:lnTo>
                    <a:pt x="214249" y="26669"/>
                  </a:lnTo>
                  <a:lnTo>
                    <a:pt x="214249" y="3555"/>
                  </a:lnTo>
                  <a:close/>
                </a:path>
                <a:path w="552450" h="490854">
                  <a:moveTo>
                    <a:pt x="433471" y="412749"/>
                  </a:moveTo>
                  <a:lnTo>
                    <a:pt x="388492" y="412749"/>
                  </a:lnTo>
                  <a:lnTo>
                    <a:pt x="398668" y="414780"/>
                  </a:lnTo>
                  <a:lnTo>
                    <a:pt x="406939" y="420322"/>
                  </a:lnTo>
                  <a:lnTo>
                    <a:pt x="412496" y="428555"/>
                  </a:lnTo>
                  <a:lnTo>
                    <a:pt x="414527" y="438657"/>
                  </a:lnTo>
                  <a:lnTo>
                    <a:pt x="412442" y="448833"/>
                  </a:lnTo>
                  <a:lnTo>
                    <a:pt x="406796" y="457104"/>
                  </a:lnTo>
                  <a:lnTo>
                    <a:pt x="398508" y="462660"/>
                  </a:lnTo>
                  <a:lnTo>
                    <a:pt x="388492" y="464692"/>
                  </a:lnTo>
                  <a:lnTo>
                    <a:pt x="432615" y="464692"/>
                  </a:lnTo>
                  <a:lnTo>
                    <a:pt x="436356" y="459170"/>
                  </a:lnTo>
                  <a:lnTo>
                    <a:pt x="440436" y="439038"/>
                  </a:lnTo>
                  <a:lnTo>
                    <a:pt x="439949" y="431988"/>
                  </a:lnTo>
                  <a:lnTo>
                    <a:pt x="438546" y="425307"/>
                  </a:lnTo>
                  <a:lnTo>
                    <a:pt x="436310" y="418982"/>
                  </a:lnTo>
                  <a:lnTo>
                    <a:pt x="433324" y="413003"/>
                  </a:lnTo>
                  <a:lnTo>
                    <a:pt x="433471" y="412749"/>
                  </a:lnTo>
                  <a:close/>
                </a:path>
                <a:path w="552450" h="490854">
                  <a:moveTo>
                    <a:pt x="214249" y="414780"/>
                  </a:moveTo>
                  <a:lnTo>
                    <a:pt x="188340" y="414780"/>
                  </a:lnTo>
                  <a:lnTo>
                    <a:pt x="188340" y="463803"/>
                  </a:lnTo>
                  <a:lnTo>
                    <a:pt x="384008" y="463803"/>
                  </a:lnTo>
                  <a:lnTo>
                    <a:pt x="378243" y="462660"/>
                  </a:lnTo>
                  <a:lnTo>
                    <a:pt x="369935" y="457104"/>
                  </a:lnTo>
                  <a:lnTo>
                    <a:pt x="364364" y="448833"/>
                  </a:lnTo>
                  <a:lnTo>
                    <a:pt x="362407" y="439038"/>
                  </a:lnTo>
                  <a:lnTo>
                    <a:pt x="214249" y="439038"/>
                  </a:lnTo>
                  <a:lnTo>
                    <a:pt x="214249" y="414780"/>
                  </a:lnTo>
                  <a:close/>
                </a:path>
                <a:path w="552450" h="490854">
                  <a:moveTo>
                    <a:pt x="389127" y="387349"/>
                  </a:moveTo>
                  <a:lnTo>
                    <a:pt x="352393" y="402478"/>
                  </a:lnTo>
                  <a:lnTo>
                    <a:pt x="337262" y="438657"/>
                  </a:lnTo>
                  <a:lnTo>
                    <a:pt x="337185" y="439038"/>
                  </a:lnTo>
                  <a:lnTo>
                    <a:pt x="362407" y="439038"/>
                  </a:lnTo>
                  <a:lnTo>
                    <a:pt x="362331" y="438657"/>
                  </a:lnTo>
                  <a:lnTo>
                    <a:pt x="364364" y="428555"/>
                  </a:lnTo>
                  <a:lnTo>
                    <a:pt x="369935" y="420322"/>
                  </a:lnTo>
                  <a:lnTo>
                    <a:pt x="378243" y="414780"/>
                  </a:lnTo>
                  <a:lnTo>
                    <a:pt x="388492" y="412749"/>
                  </a:lnTo>
                  <a:lnTo>
                    <a:pt x="433471" y="412749"/>
                  </a:lnTo>
                  <a:lnTo>
                    <a:pt x="444165" y="394334"/>
                  </a:lnTo>
                  <a:lnTo>
                    <a:pt x="415163" y="394334"/>
                  </a:lnTo>
                  <a:lnTo>
                    <a:pt x="409211" y="391408"/>
                  </a:lnTo>
                  <a:lnTo>
                    <a:pt x="402716" y="389175"/>
                  </a:lnTo>
                  <a:lnTo>
                    <a:pt x="396017" y="387816"/>
                  </a:lnTo>
                  <a:lnTo>
                    <a:pt x="389127" y="387349"/>
                  </a:lnTo>
                  <a:close/>
                </a:path>
                <a:path w="552450" h="490854">
                  <a:moveTo>
                    <a:pt x="551941" y="194944"/>
                  </a:moveTo>
                  <a:lnTo>
                    <a:pt x="451358" y="194944"/>
                  </a:lnTo>
                  <a:lnTo>
                    <a:pt x="451358" y="295528"/>
                  </a:lnTo>
                  <a:lnTo>
                    <a:pt x="472694" y="295528"/>
                  </a:lnTo>
                  <a:lnTo>
                    <a:pt x="415163" y="394334"/>
                  </a:lnTo>
                  <a:lnTo>
                    <a:pt x="444165" y="394334"/>
                  </a:lnTo>
                  <a:lnTo>
                    <a:pt x="501396" y="295782"/>
                  </a:lnTo>
                  <a:lnTo>
                    <a:pt x="551941" y="295782"/>
                  </a:lnTo>
                  <a:lnTo>
                    <a:pt x="551941" y="270128"/>
                  </a:lnTo>
                  <a:lnTo>
                    <a:pt x="476503" y="270128"/>
                  </a:lnTo>
                  <a:lnTo>
                    <a:pt x="476503" y="220725"/>
                  </a:lnTo>
                  <a:lnTo>
                    <a:pt x="551941" y="220725"/>
                  </a:lnTo>
                  <a:lnTo>
                    <a:pt x="551941" y="194944"/>
                  </a:lnTo>
                  <a:close/>
                </a:path>
                <a:path w="552450" h="490854">
                  <a:moveTo>
                    <a:pt x="96805" y="219360"/>
                  </a:moveTo>
                  <a:lnTo>
                    <a:pt x="52102" y="219360"/>
                  </a:lnTo>
                  <a:lnTo>
                    <a:pt x="62138" y="221360"/>
                  </a:lnTo>
                  <a:lnTo>
                    <a:pt x="70453" y="226917"/>
                  </a:lnTo>
                  <a:lnTo>
                    <a:pt x="76053" y="235188"/>
                  </a:lnTo>
                  <a:lnTo>
                    <a:pt x="78104" y="245363"/>
                  </a:lnTo>
                  <a:lnTo>
                    <a:pt x="76053" y="255539"/>
                  </a:lnTo>
                  <a:lnTo>
                    <a:pt x="70453" y="263810"/>
                  </a:lnTo>
                  <a:lnTo>
                    <a:pt x="62138" y="269366"/>
                  </a:lnTo>
                  <a:lnTo>
                    <a:pt x="51783" y="271430"/>
                  </a:lnTo>
                  <a:lnTo>
                    <a:pt x="96805" y="271430"/>
                  </a:lnTo>
                  <a:lnTo>
                    <a:pt x="102036" y="259064"/>
                  </a:lnTo>
                  <a:lnTo>
                    <a:pt x="103886" y="245363"/>
                  </a:lnTo>
                  <a:lnTo>
                    <a:pt x="102036" y="231683"/>
                  </a:lnTo>
                  <a:lnTo>
                    <a:pt x="96805" y="219360"/>
                  </a:lnTo>
                  <a:close/>
                </a:path>
                <a:path w="552450" h="490854">
                  <a:moveTo>
                    <a:pt x="551941" y="220725"/>
                  </a:moveTo>
                  <a:lnTo>
                    <a:pt x="525907" y="220725"/>
                  </a:lnTo>
                  <a:lnTo>
                    <a:pt x="525907" y="270128"/>
                  </a:lnTo>
                  <a:lnTo>
                    <a:pt x="551941" y="270128"/>
                  </a:lnTo>
                  <a:lnTo>
                    <a:pt x="551941" y="220725"/>
                  </a:lnTo>
                  <a:close/>
                </a:path>
                <a:path w="552450" h="490854">
                  <a:moveTo>
                    <a:pt x="444961" y="96773"/>
                  </a:moveTo>
                  <a:lnTo>
                    <a:pt x="416560" y="96773"/>
                  </a:lnTo>
                  <a:lnTo>
                    <a:pt x="472948" y="194944"/>
                  </a:lnTo>
                  <a:lnTo>
                    <a:pt x="501396" y="194944"/>
                  </a:lnTo>
                  <a:lnTo>
                    <a:pt x="444961" y="96773"/>
                  </a:lnTo>
                  <a:close/>
                </a:path>
                <a:path w="552450" h="490854">
                  <a:moveTo>
                    <a:pt x="364667" y="51815"/>
                  </a:moveTo>
                  <a:lnTo>
                    <a:pt x="339089" y="51815"/>
                  </a:lnTo>
                  <a:lnTo>
                    <a:pt x="343169" y="71947"/>
                  </a:lnTo>
                  <a:lnTo>
                    <a:pt x="354298" y="88376"/>
                  </a:lnTo>
                  <a:lnTo>
                    <a:pt x="370947" y="99540"/>
                  </a:lnTo>
                  <a:lnTo>
                    <a:pt x="371273" y="99540"/>
                  </a:lnTo>
                  <a:lnTo>
                    <a:pt x="391033" y="103504"/>
                  </a:lnTo>
                  <a:lnTo>
                    <a:pt x="397896" y="103024"/>
                  </a:lnTo>
                  <a:lnTo>
                    <a:pt x="404415" y="101663"/>
                  </a:lnTo>
                  <a:lnTo>
                    <a:pt x="410624" y="99540"/>
                  </a:lnTo>
                  <a:lnTo>
                    <a:pt x="416560" y="96773"/>
                  </a:lnTo>
                  <a:lnTo>
                    <a:pt x="444961" y="96773"/>
                  </a:lnTo>
                  <a:lnTo>
                    <a:pt x="434594" y="78739"/>
                  </a:lnTo>
                  <a:lnTo>
                    <a:pt x="434927" y="78104"/>
                  </a:lnTo>
                  <a:lnTo>
                    <a:pt x="390651" y="78104"/>
                  </a:lnTo>
                  <a:lnTo>
                    <a:pt x="380476" y="76072"/>
                  </a:lnTo>
                  <a:lnTo>
                    <a:pt x="372205" y="70516"/>
                  </a:lnTo>
                  <a:lnTo>
                    <a:pt x="366649" y="62245"/>
                  </a:lnTo>
                  <a:lnTo>
                    <a:pt x="364616" y="52069"/>
                  </a:lnTo>
                  <a:lnTo>
                    <a:pt x="364667" y="51815"/>
                  </a:lnTo>
                  <a:close/>
                </a:path>
                <a:path w="552450" h="490854">
                  <a:moveTo>
                    <a:pt x="378207" y="29590"/>
                  </a:moveTo>
                  <a:lnTo>
                    <a:pt x="188340" y="29590"/>
                  </a:lnTo>
                  <a:lnTo>
                    <a:pt x="188340" y="78739"/>
                  </a:lnTo>
                  <a:lnTo>
                    <a:pt x="214502" y="78739"/>
                  </a:lnTo>
                  <a:lnTo>
                    <a:pt x="214502" y="51815"/>
                  </a:lnTo>
                  <a:lnTo>
                    <a:pt x="364667" y="51815"/>
                  </a:lnTo>
                  <a:lnTo>
                    <a:pt x="366649" y="41894"/>
                  </a:lnTo>
                  <a:lnTo>
                    <a:pt x="372205" y="33623"/>
                  </a:lnTo>
                  <a:lnTo>
                    <a:pt x="378207" y="29590"/>
                  </a:lnTo>
                  <a:close/>
                </a:path>
                <a:path w="552450" h="490854">
                  <a:moveTo>
                    <a:pt x="434492" y="26034"/>
                  </a:moveTo>
                  <a:lnTo>
                    <a:pt x="390651" y="26034"/>
                  </a:lnTo>
                  <a:lnTo>
                    <a:pt x="400901" y="28066"/>
                  </a:lnTo>
                  <a:lnTo>
                    <a:pt x="409209" y="33623"/>
                  </a:lnTo>
                  <a:lnTo>
                    <a:pt x="414780" y="41894"/>
                  </a:lnTo>
                  <a:lnTo>
                    <a:pt x="416763" y="51815"/>
                  </a:lnTo>
                  <a:lnTo>
                    <a:pt x="416813" y="52069"/>
                  </a:lnTo>
                  <a:lnTo>
                    <a:pt x="414780" y="62245"/>
                  </a:lnTo>
                  <a:lnTo>
                    <a:pt x="409209" y="70516"/>
                  </a:lnTo>
                  <a:lnTo>
                    <a:pt x="400901" y="76072"/>
                  </a:lnTo>
                  <a:lnTo>
                    <a:pt x="390651" y="78104"/>
                  </a:lnTo>
                  <a:lnTo>
                    <a:pt x="434927" y="78104"/>
                  </a:lnTo>
                  <a:lnTo>
                    <a:pt x="442340" y="51815"/>
                  </a:lnTo>
                  <a:lnTo>
                    <a:pt x="438261" y="31611"/>
                  </a:lnTo>
                  <a:lnTo>
                    <a:pt x="434492" y="26034"/>
                  </a:lnTo>
                  <a:close/>
                </a:path>
                <a:path w="552450" h="490854">
                  <a:moveTo>
                    <a:pt x="390398" y="0"/>
                  </a:moveTo>
                  <a:lnTo>
                    <a:pt x="376368" y="1916"/>
                  </a:lnTo>
                  <a:lnTo>
                    <a:pt x="363791" y="7334"/>
                  </a:lnTo>
                  <a:lnTo>
                    <a:pt x="353214" y="15751"/>
                  </a:lnTo>
                  <a:lnTo>
                    <a:pt x="345186" y="26669"/>
                  </a:lnTo>
                  <a:lnTo>
                    <a:pt x="387472" y="26669"/>
                  </a:lnTo>
                  <a:lnTo>
                    <a:pt x="390651" y="26034"/>
                  </a:lnTo>
                  <a:lnTo>
                    <a:pt x="434492" y="26034"/>
                  </a:lnTo>
                  <a:lnTo>
                    <a:pt x="427132" y="15144"/>
                  </a:lnTo>
                  <a:lnTo>
                    <a:pt x="410622" y="4060"/>
                  </a:lnTo>
                  <a:lnTo>
                    <a:pt x="390398" y="0"/>
                  </a:lnTo>
                  <a:close/>
                </a:path>
              </a:pathLst>
            </a:custGeom>
            <a:solidFill>
              <a:srgbClr val="4171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2"/>
            <p:cNvSpPr/>
            <p:nvPr/>
          </p:nvSpPr>
          <p:spPr>
            <a:xfrm>
              <a:off x="4919218" y="2515691"/>
              <a:ext cx="279400" cy="168910"/>
            </a:xfrm>
            <a:custGeom>
              <a:avLst/>
              <a:gdLst/>
              <a:ahLst/>
              <a:cxnLst/>
              <a:rect l="l" t="t" r="r" b="b"/>
              <a:pathLst>
                <a:path w="279400" h="168910">
                  <a:moveTo>
                    <a:pt x="43764" y="0"/>
                  </a:moveTo>
                  <a:lnTo>
                    <a:pt x="0" y="0"/>
                  </a:lnTo>
                  <a:lnTo>
                    <a:pt x="0" y="41579"/>
                  </a:lnTo>
                  <a:lnTo>
                    <a:pt x="43764" y="41579"/>
                  </a:lnTo>
                  <a:lnTo>
                    <a:pt x="43764" y="0"/>
                  </a:lnTo>
                  <a:close/>
                </a:path>
                <a:path w="279400" h="168910">
                  <a:moveTo>
                    <a:pt x="278892" y="156133"/>
                  </a:moveTo>
                  <a:lnTo>
                    <a:pt x="274878" y="137312"/>
                  </a:lnTo>
                  <a:lnTo>
                    <a:pt x="263931" y="121881"/>
                  </a:lnTo>
                  <a:lnTo>
                    <a:pt x="247700" y="111455"/>
                  </a:lnTo>
                  <a:lnTo>
                    <a:pt x="227838" y="107619"/>
                  </a:lnTo>
                  <a:lnTo>
                    <a:pt x="208013" y="111455"/>
                  </a:lnTo>
                  <a:lnTo>
                    <a:pt x="191782" y="121881"/>
                  </a:lnTo>
                  <a:lnTo>
                    <a:pt x="180809" y="137312"/>
                  </a:lnTo>
                  <a:lnTo>
                    <a:pt x="176784" y="156133"/>
                  </a:lnTo>
                  <a:lnTo>
                    <a:pt x="176784" y="168325"/>
                  </a:lnTo>
                  <a:lnTo>
                    <a:pt x="205613" y="168325"/>
                  </a:lnTo>
                  <a:lnTo>
                    <a:pt x="205613" y="156133"/>
                  </a:lnTo>
                  <a:lnTo>
                    <a:pt x="207365" y="147916"/>
                  </a:lnTo>
                  <a:lnTo>
                    <a:pt x="212153" y="141211"/>
                  </a:lnTo>
                  <a:lnTo>
                    <a:pt x="219214" y="136702"/>
                  </a:lnTo>
                  <a:lnTo>
                    <a:pt x="227838" y="135051"/>
                  </a:lnTo>
                  <a:lnTo>
                    <a:pt x="236499" y="136715"/>
                  </a:lnTo>
                  <a:lnTo>
                    <a:pt x="243560" y="141224"/>
                  </a:lnTo>
                  <a:lnTo>
                    <a:pt x="248310" y="147916"/>
                  </a:lnTo>
                  <a:lnTo>
                    <a:pt x="250063" y="156133"/>
                  </a:lnTo>
                  <a:lnTo>
                    <a:pt x="250063" y="168325"/>
                  </a:lnTo>
                  <a:lnTo>
                    <a:pt x="278892" y="168325"/>
                  </a:lnTo>
                  <a:lnTo>
                    <a:pt x="278892" y="156133"/>
                  </a:lnTo>
                  <a:close/>
                </a:path>
              </a:pathLst>
            </a:custGeom>
            <a:solidFill>
              <a:srgbClr val="85B3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object 13"/>
            <p:cNvSpPr/>
            <p:nvPr/>
          </p:nvSpPr>
          <p:spPr>
            <a:xfrm>
              <a:off x="4924171" y="2521076"/>
              <a:ext cx="441959" cy="485775"/>
            </a:xfrm>
            <a:custGeom>
              <a:avLst/>
              <a:gdLst/>
              <a:ahLst/>
              <a:cxnLst/>
              <a:rect l="l" t="t" r="r" b="b"/>
              <a:pathLst>
                <a:path w="441960" h="485775">
                  <a:moveTo>
                    <a:pt x="441705" y="0"/>
                  </a:moveTo>
                  <a:lnTo>
                    <a:pt x="121538" y="0"/>
                  </a:lnTo>
                  <a:lnTo>
                    <a:pt x="61087" y="0"/>
                  </a:lnTo>
                  <a:lnTo>
                    <a:pt x="61087" y="30861"/>
                  </a:lnTo>
                  <a:lnTo>
                    <a:pt x="409320" y="30861"/>
                  </a:lnTo>
                  <a:lnTo>
                    <a:pt x="409320" y="251078"/>
                  </a:lnTo>
                  <a:lnTo>
                    <a:pt x="404040" y="290714"/>
                  </a:lnTo>
                  <a:lnTo>
                    <a:pt x="388794" y="327088"/>
                  </a:lnTo>
                  <a:lnTo>
                    <a:pt x="364476" y="358699"/>
                  </a:lnTo>
                  <a:lnTo>
                    <a:pt x="331977" y="384048"/>
                  </a:lnTo>
                  <a:lnTo>
                    <a:pt x="223265" y="449072"/>
                  </a:lnTo>
                  <a:lnTo>
                    <a:pt x="111251" y="383667"/>
                  </a:lnTo>
                  <a:lnTo>
                    <a:pt x="78408" y="358429"/>
                  </a:lnTo>
                  <a:lnTo>
                    <a:pt x="53578" y="326453"/>
                  </a:lnTo>
                  <a:lnTo>
                    <a:pt x="37867" y="289619"/>
                  </a:lnTo>
                  <a:lnTo>
                    <a:pt x="32384" y="249809"/>
                  </a:lnTo>
                  <a:lnTo>
                    <a:pt x="32384" y="55118"/>
                  </a:lnTo>
                  <a:lnTo>
                    <a:pt x="0" y="55118"/>
                  </a:lnTo>
                  <a:lnTo>
                    <a:pt x="0" y="249809"/>
                  </a:lnTo>
                  <a:lnTo>
                    <a:pt x="6544" y="297370"/>
                  </a:lnTo>
                  <a:lnTo>
                    <a:pt x="25304" y="341407"/>
                  </a:lnTo>
                  <a:lnTo>
                    <a:pt x="54971" y="379682"/>
                  </a:lnTo>
                  <a:lnTo>
                    <a:pt x="94233" y="409956"/>
                  </a:lnTo>
                  <a:lnTo>
                    <a:pt x="223519" y="485267"/>
                  </a:lnTo>
                  <a:lnTo>
                    <a:pt x="349250" y="410083"/>
                  </a:lnTo>
                  <a:lnTo>
                    <a:pt x="388127" y="379737"/>
                  </a:lnTo>
                  <a:lnTo>
                    <a:pt x="417195" y="341915"/>
                  </a:lnTo>
                  <a:lnTo>
                    <a:pt x="435403" y="298426"/>
                  </a:lnTo>
                  <a:lnTo>
                    <a:pt x="441705" y="251078"/>
                  </a:lnTo>
                  <a:lnTo>
                    <a:pt x="441705" y="0"/>
                  </a:lnTo>
                  <a:close/>
                </a:path>
              </a:pathLst>
            </a:custGeom>
            <a:solidFill>
              <a:srgbClr val="4171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object 14"/>
            <p:cNvPicPr/>
            <p:nvPr/>
          </p:nvPicPr>
          <p:blipFill>
            <a:blip r:embed="rId3" cstate="print"/>
            <a:stretch>
              <a:fillRect/>
            </a:stretch>
          </p:blipFill>
          <p:spPr>
            <a:xfrm>
              <a:off x="4826761" y="3639692"/>
              <a:ext cx="631364" cy="645922"/>
            </a:xfrm>
            <a:prstGeom prst="rect">
              <a:avLst/>
            </a:prstGeom>
          </p:spPr>
        </p:pic>
        <p:sp>
          <p:nvSpPr>
            <p:cNvPr id="15" name="object 15"/>
            <p:cNvSpPr/>
            <p:nvPr/>
          </p:nvSpPr>
          <p:spPr>
            <a:xfrm>
              <a:off x="7245350" y="1300225"/>
              <a:ext cx="0" cy="4016375"/>
            </a:xfrm>
            <a:custGeom>
              <a:avLst/>
              <a:gdLst/>
              <a:ahLst/>
              <a:cxnLst/>
              <a:rect l="l" t="t" r="r" b="b"/>
              <a:pathLst>
                <a:path h="4016375">
                  <a:moveTo>
                    <a:pt x="0" y="0"/>
                  </a:moveTo>
                  <a:lnTo>
                    <a:pt x="0" y="640079"/>
                  </a:lnTo>
                </a:path>
                <a:path h="4016375">
                  <a:moveTo>
                    <a:pt x="0" y="2311527"/>
                  </a:moveTo>
                  <a:lnTo>
                    <a:pt x="0" y="2951607"/>
                  </a:lnTo>
                </a:path>
                <a:path h="4016375">
                  <a:moveTo>
                    <a:pt x="0" y="1153540"/>
                  </a:moveTo>
                  <a:lnTo>
                    <a:pt x="0" y="1793621"/>
                  </a:lnTo>
                </a:path>
                <a:path h="4016375">
                  <a:moveTo>
                    <a:pt x="0" y="3376168"/>
                  </a:moveTo>
                  <a:lnTo>
                    <a:pt x="0" y="4016248"/>
                  </a:lnTo>
                </a:path>
              </a:pathLst>
            </a:custGeom>
            <a:ln w="12700">
              <a:solidFill>
                <a:srgbClr val="ADADA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object 16"/>
            <p:cNvSpPr/>
            <p:nvPr/>
          </p:nvSpPr>
          <p:spPr>
            <a:xfrm>
              <a:off x="4984791" y="5809754"/>
              <a:ext cx="294005" cy="184785"/>
            </a:xfrm>
            <a:custGeom>
              <a:avLst/>
              <a:gdLst/>
              <a:ahLst/>
              <a:cxnLst/>
              <a:rect l="l" t="t" r="r" b="b"/>
              <a:pathLst>
                <a:path w="294004" h="184785">
                  <a:moveTo>
                    <a:pt x="20677" y="0"/>
                  </a:moveTo>
                  <a:lnTo>
                    <a:pt x="7959" y="0"/>
                  </a:lnTo>
                  <a:lnTo>
                    <a:pt x="847" y="876"/>
                  </a:lnTo>
                  <a:lnTo>
                    <a:pt x="0" y="12367"/>
                  </a:lnTo>
                  <a:lnTo>
                    <a:pt x="435" y="24358"/>
                  </a:lnTo>
                  <a:lnTo>
                    <a:pt x="491" y="25895"/>
                  </a:lnTo>
                  <a:lnTo>
                    <a:pt x="603" y="28981"/>
                  </a:lnTo>
                  <a:lnTo>
                    <a:pt x="726" y="32372"/>
                  </a:lnTo>
                  <a:lnTo>
                    <a:pt x="823" y="35047"/>
                  </a:lnTo>
                  <a:lnTo>
                    <a:pt x="929" y="37960"/>
                  </a:lnTo>
                  <a:lnTo>
                    <a:pt x="9259" y="75832"/>
                  </a:lnTo>
                  <a:lnTo>
                    <a:pt x="30072" y="108836"/>
                  </a:lnTo>
                  <a:lnTo>
                    <a:pt x="78015" y="133349"/>
                  </a:lnTo>
                  <a:lnTo>
                    <a:pt x="123784" y="138062"/>
                  </a:lnTo>
                  <a:lnTo>
                    <a:pt x="132177" y="143929"/>
                  </a:lnTo>
                  <a:lnTo>
                    <a:pt x="155152" y="178409"/>
                  </a:lnTo>
                  <a:lnTo>
                    <a:pt x="156422" y="184454"/>
                  </a:lnTo>
                  <a:lnTo>
                    <a:pt x="184362" y="184454"/>
                  </a:lnTo>
                  <a:lnTo>
                    <a:pt x="212919" y="162678"/>
                  </a:lnTo>
                  <a:lnTo>
                    <a:pt x="232257" y="159003"/>
                  </a:lnTo>
                  <a:lnTo>
                    <a:pt x="237161" y="157175"/>
                  </a:lnTo>
                  <a:lnTo>
                    <a:pt x="171662" y="157175"/>
                  </a:lnTo>
                  <a:lnTo>
                    <a:pt x="165786" y="146659"/>
                  </a:lnTo>
                  <a:lnTo>
                    <a:pt x="158755" y="137145"/>
                  </a:lnTo>
                  <a:lnTo>
                    <a:pt x="150749" y="128791"/>
                  </a:lnTo>
                  <a:lnTo>
                    <a:pt x="141944" y="121754"/>
                  </a:lnTo>
                  <a:lnTo>
                    <a:pt x="141718" y="114147"/>
                  </a:lnTo>
                  <a:lnTo>
                    <a:pt x="112607" y="114147"/>
                  </a:lnTo>
                  <a:lnTo>
                    <a:pt x="106440" y="113744"/>
                  </a:lnTo>
                  <a:lnTo>
                    <a:pt x="64125" y="103230"/>
                  </a:lnTo>
                  <a:lnTo>
                    <a:pt x="42630" y="86029"/>
                  </a:lnTo>
                  <a:lnTo>
                    <a:pt x="41614" y="84835"/>
                  </a:lnTo>
                  <a:lnTo>
                    <a:pt x="40090" y="82486"/>
                  </a:lnTo>
                  <a:lnTo>
                    <a:pt x="39455" y="81622"/>
                  </a:lnTo>
                  <a:lnTo>
                    <a:pt x="36534" y="77228"/>
                  </a:lnTo>
                  <a:lnTo>
                    <a:pt x="25358" y="39458"/>
                  </a:lnTo>
                  <a:lnTo>
                    <a:pt x="24652" y="29440"/>
                  </a:lnTo>
                  <a:lnTo>
                    <a:pt x="24723" y="24358"/>
                  </a:lnTo>
                  <a:lnTo>
                    <a:pt x="104871" y="24358"/>
                  </a:lnTo>
                  <a:lnTo>
                    <a:pt x="89318" y="13659"/>
                  </a:lnTo>
                  <a:lnTo>
                    <a:pt x="64283" y="4827"/>
                  </a:lnTo>
                  <a:lnTo>
                    <a:pt x="40141" y="876"/>
                  </a:lnTo>
                  <a:lnTo>
                    <a:pt x="41329" y="876"/>
                  </a:lnTo>
                  <a:lnTo>
                    <a:pt x="20677" y="0"/>
                  </a:lnTo>
                  <a:close/>
                </a:path>
                <a:path w="294004" h="184785">
                  <a:moveTo>
                    <a:pt x="283033" y="50727"/>
                  </a:moveTo>
                  <a:lnTo>
                    <a:pt x="256750" y="51473"/>
                  </a:lnTo>
                  <a:lnTo>
                    <a:pt x="258793" y="51473"/>
                  </a:lnTo>
                  <a:lnTo>
                    <a:pt x="229169" y="57881"/>
                  </a:lnTo>
                  <a:lnTo>
                    <a:pt x="201380" y="74523"/>
                  </a:lnTo>
                  <a:lnTo>
                    <a:pt x="187789" y="93027"/>
                  </a:lnTo>
                  <a:lnTo>
                    <a:pt x="180267" y="113271"/>
                  </a:lnTo>
                  <a:lnTo>
                    <a:pt x="180178" y="113512"/>
                  </a:lnTo>
                  <a:lnTo>
                    <a:pt x="180091" y="113744"/>
                  </a:lnTo>
                  <a:lnTo>
                    <a:pt x="176831" y="133349"/>
                  </a:lnTo>
                  <a:lnTo>
                    <a:pt x="176752" y="133827"/>
                  </a:lnTo>
                  <a:lnTo>
                    <a:pt x="176437" y="143929"/>
                  </a:lnTo>
                  <a:lnTo>
                    <a:pt x="176351" y="146659"/>
                  </a:lnTo>
                  <a:lnTo>
                    <a:pt x="176234" y="150431"/>
                  </a:lnTo>
                  <a:lnTo>
                    <a:pt x="174583" y="152679"/>
                  </a:lnTo>
                  <a:lnTo>
                    <a:pt x="173313" y="154927"/>
                  </a:lnTo>
                  <a:lnTo>
                    <a:pt x="171662" y="157175"/>
                  </a:lnTo>
                  <a:lnTo>
                    <a:pt x="237161" y="157175"/>
                  </a:lnTo>
                  <a:lnTo>
                    <a:pt x="251713" y="151747"/>
                  </a:lnTo>
                  <a:lnTo>
                    <a:pt x="268944" y="139750"/>
                  </a:lnTo>
                  <a:lnTo>
                    <a:pt x="201758" y="139750"/>
                  </a:lnTo>
                  <a:lnTo>
                    <a:pt x="201834" y="137145"/>
                  </a:lnTo>
                  <a:lnTo>
                    <a:pt x="201888" y="135318"/>
                  </a:lnTo>
                  <a:lnTo>
                    <a:pt x="202015" y="133997"/>
                  </a:lnTo>
                  <a:lnTo>
                    <a:pt x="202142" y="132270"/>
                  </a:lnTo>
                  <a:lnTo>
                    <a:pt x="202269" y="131368"/>
                  </a:lnTo>
                  <a:lnTo>
                    <a:pt x="202396" y="130403"/>
                  </a:lnTo>
                  <a:lnTo>
                    <a:pt x="202523" y="129273"/>
                  </a:lnTo>
                  <a:lnTo>
                    <a:pt x="202635" y="128791"/>
                  </a:lnTo>
                  <a:lnTo>
                    <a:pt x="204219" y="120194"/>
                  </a:lnTo>
                  <a:lnTo>
                    <a:pt x="207180" y="110939"/>
                  </a:lnTo>
                  <a:lnTo>
                    <a:pt x="207301" y="110559"/>
                  </a:lnTo>
                  <a:lnTo>
                    <a:pt x="241274" y="79157"/>
                  </a:lnTo>
                  <a:lnTo>
                    <a:pt x="261070" y="75095"/>
                  </a:lnTo>
                  <a:lnTo>
                    <a:pt x="261814" y="75095"/>
                  </a:lnTo>
                  <a:lnTo>
                    <a:pt x="263991" y="74790"/>
                  </a:lnTo>
                  <a:lnTo>
                    <a:pt x="292987" y="74790"/>
                  </a:lnTo>
                  <a:lnTo>
                    <a:pt x="293496" y="61048"/>
                  </a:lnTo>
                  <a:lnTo>
                    <a:pt x="293500" y="60917"/>
                  </a:lnTo>
                  <a:lnTo>
                    <a:pt x="292962" y="53441"/>
                  </a:lnTo>
                  <a:lnTo>
                    <a:pt x="292836" y="51699"/>
                  </a:lnTo>
                  <a:lnTo>
                    <a:pt x="292820" y="51473"/>
                  </a:lnTo>
                  <a:lnTo>
                    <a:pt x="283033" y="50727"/>
                  </a:lnTo>
                  <a:close/>
                </a:path>
                <a:path w="294004" h="184785">
                  <a:moveTo>
                    <a:pt x="292987" y="74790"/>
                  </a:moveTo>
                  <a:lnTo>
                    <a:pt x="268816" y="74790"/>
                  </a:lnTo>
                  <a:lnTo>
                    <a:pt x="268807" y="75095"/>
                  </a:lnTo>
                  <a:lnTo>
                    <a:pt x="268684" y="79157"/>
                  </a:lnTo>
                  <a:lnTo>
                    <a:pt x="268563" y="80416"/>
                  </a:lnTo>
                  <a:lnTo>
                    <a:pt x="268489" y="80919"/>
                  </a:lnTo>
                  <a:lnTo>
                    <a:pt x="268385" y="81622"/>
                  </a:lnTo>
                  <a:lnTo>
                    <a:pt x="268286" y="82486"/>
                  </a:lnTo>
                  <a:lnTo>
                    <a:pt x="268167" y="84087"/>
                  </a:lnTo>
                  <a:lnTo>
                    <a:pt x="267999" y="84835"/>
                  </a:lnTo>
                  <a:lnTo>
                    <a:pt x="267928" y="85153"/>
                  </a:lnTo>
                  <a:lnTo>
                    <a:pt x="250910" y="122681"/>
                  </a:lnTo>
                  <a:lnTo>
                    <a:pt x="208568" y="139445"/>
                  </a:lnTo>
                  <a:lnTo>
                    <a:pt x="207857" y="139445"/>
                  </a:lnTo>
                  <a:lnTo>
                    <a:pt x="205680" y="139750"/>
                  </a:lnTo>
                  <a:lnTo>
                    <a:pt x="268944" y="139750"/>
                  </a:lnTo>
                  <a:lnTo>
                    <a:pt x="285908" y="112911"/>
                  </a:lnTo>
                  <a:lnTo>
                    <a:pt x="292628" y="84087"/>
                  </a:lnTo>
                  <a:lnTo>
                    <a:pt x="292734" y="81622"/>
                  </a:lnTo>
                  <a:lnTo>
                    <a:pt x="292825" y="79157"/>
                  </a:lnTo>
                  <a:lnTo>
                    <a:pt x="292948" y="75832"/>
                  </a:lnTo>
                  <a:lnTo>
                    <a:pt x="292987" y="74790"/>
                  </a:lnTo>
                  <a:close/>
                </a:path>
                <a:path w="294004" h="184785">
                  <a:moveTo>
                    <a:pt x="104871" y="24358"/>
                  </a:moveTo>
                  <a:lnTo>
                    <a:pt x="32545" y="24358"/>
                  </a:lnTo>
                  <a:lnTo>
                    <a:pt x="35772" y="24561"/>
                  </a:lnTo>
                  <a:lnTo>
                    <a:pt x="38058" y="24764"/>
                  </a:lnTo>
                  <a:lnTo>
                    <a:pt x="77577" y="35047"/>
                  </a:lnTo>
                  <a:lnTo>
                    <a:pt x="99018" y="52247"/>
                  </a:lnTo>
                  <a:lnTo>
                    <a:pt x="100161" y="53441"/>
                  </a:lnTo>
                  <a:lnTo>
                    <a:pt x="101685" y="55791"/>
                  </a:lnTo>
                  <a:lnTo>
                    <a:pt x="102320" y="56654"/>
                  </a:lnTo>
                  <a:lnTo>
                    <a:pt x="103010" y="57881"/>
                  </a:lnTo>
                  <a:lnTo>
                    <a:pt x="105027" y="60917"/>
                  </a:lnTo>
                  <a:lnTo>
                    <a:pt x="105114" y="61048"/>
                  </a:lnTo>
                  <a:lnTo>
                    <a:pt x="109825" y="70981"/>
                  </a:lnTo>
                  <a:lnTo>
                    <a:pt x="117102" y="108836"/>
                  </a:lnTo>
                  <a:lnTo>
                    <a:pt x="117019" y="112382"/>
                  </a:lnTo>
                  <a:lnTo>
                    <a:pt x="116925" y="113918"/>
                  </a:lnTo>
                  <a:lnTo>
                    <a:pt x="112607" y="114147"/>
                  </a:lnTo>
                  <a:lnTo>
                    <a:pt x="141718" y="114147"/>
                  </a:lnTo>
                  <a:lnTo>
                    <a:pt x="141612" y="110559"/>
                  </a:lnTo>
                  <a:lnTo>
                    <a:pt x="141560" y="108836"/>
                  </a:lnTo>
                  <a:lnTo>
                    <a:pt x="141473" y="105905"/>
                  </a:lnTo>
                  <a:lnTo>
                    <a:pt x="141394" y="103230"/>
                  </a:lnTo>
                  <a:lnTo>
                    <a:pt x="141345" y="101565"/>
                  </a:lnTo>
                  <a:lnTo>
                    <a:pt x="137463" y="77228"/>
                  </a:lnTo>
                  <a:lnTo>
                    <a:pt x="137435" y="77054"/>
                  </a:lnTo>
                  <a:lnTo>
                    <a:pt x="128192" y="51699"/>
                  </a:lnTo>
                  <a:lnTo>
                    <a:pt x="111591" y="28981"/>
                  </a:lnTo>
                  <a:lnTo>
                    <a:pt x="104871" y="24358"/>
                  </a:lnTo>
                  <a:close/>
                </a:path>
              </a:pathLst>
            </a:custGeom>
            <a:solidFill>
              <a:srgbClr val="8AAD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object 17"/>
            <p:cNvPicPr/>
            <p:nvPr/>
          </p:nvPicPr>
          <p:blipFill>
            <a:blip r:embed="rId4" cstate="print"/>
            <a:stretch>
              <a:fillRect/>
            </a:stretch>
          </p:blipFill>
          <p:spPr>
            <a:xfrm>
              <a:off x="4913503" y="5717006"/>
              <a:ext cx="436118" cy="422097"/>
            </a:xfrm>
            <a:prstGeom prst="rect">
              <a:avLst/>
            </a:prstGeom>
          </p:spPr>
        </p:pic>
        <p:pic>
          <p:nvPicPr>
            <p:cNvPr id="18" name="object 18"/>
            <p:cNvPicPr/>
            <p:nvPr/>
          </p:nvPicPr>
          <p:blipFill>
            <a:blip r:embed="rId5" cstate="print"/>
            <a:stretch>
              <a:fillRect/>
            </a:stretch>
          </p:blipFill>
          <p:spPr>
            <a:xfrm>
              <a:off x="1764792" y="5122164"/>
              <a:ext cx="2584704" cy="643140"/>
            </a:xfrm>
            <a:prstGeom prst="rect">
              <a:avLst/>
            </a:prstGeom>
          </p:spPr>
        </p:pic>
        <p:pic>
          <p:nvPicPr>
            <p:cNvPr id="19" name="object 19"/>
            <p:cNvPicPr/>
            <p:nvPr/>
          </p:nvPicPr>
          <p:blipFill>
            <a:blip r:embed="rId6" cstate="print"/>
            <a:stretch>
              <a:fillRect/>
            </a:stretch>
          </p:blipFill>
          <p:spPr>
            <a:xfrm>
              <a:off x="1825751" y="5061203"/>
              <a:ext cx="1784603" cy="848855"/>
            </a:xfrm>
            <a:prstGeom prst="rect">
              <a:avLst/>
            </a:prstGeom>
          </p:spPr>
        </p:pic>
        <p:pic>
          <p:nvPicPr>
            <p:cNvPr id="20" name="object 20"/>
            <p:cNvPicPr/>
            <p:nvPr/>
          </p:nvPicPr>
          <p:blipFill>
            <a:blip r:embed="rId7" cstate="print"/>
            <a:stretch>
              <a:fillRect/>
            </a:stretch>
          </p:blipFill>
          <p:spPr>
            <a:xfrm>
              <a:off x="1844929" y="5147957"/>
              <a:ext cx="2482469" cy="540867"/>
            </a:xfrm>
            <a:prstGeom prst="rect">
              <a:avLst/>
            </a:prstGeom>
          </p:spPr>
        </p:pic>
      </p:grpSp>
      <p:sp>
        <p:nvSpPr>
          <p:cNvPr id="21" name="object 21"/>
          <p:cNvSpPr txBox="1"/>
          <p:nvPr/>
        </p:nvSpPr>
        <p:spPr>
          <a:xfrm>
            <a:off x="5636514" y="3885387"/>
            <a:ext cx="149288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70" normalizeH="0" baseline="0" noProof="0" dirty="0">
                <a:ln>
                  <a:noFill/>
                </a:ln>
                <a:solidFill>
                  <a:srgbClr val="173544"/>
                </a:solidFill>
                <a:effectLst/>
                <a:uLnTx/>
                <a:uFillTx/>
                <a:latin typeface="Calibri"/>
                <a:ea typeface="+mn-ea"/>
                <a:cs typeface="Calibri"/>
              </a:rPr>
              <a:t>Manageability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5636514" y="4832730"/>
            <a:ext cx="88836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85" normalizeH="0" baseline="0" noProof="0" dirty="0">
                <a:ln>
                  <a:noFill/>
                </a:ln>
                <a:solidFill>
                  <a:srgbClr val="173544"/>
                </a:solidFill>
                <a:effectLst/>
                <a:uLnTx/>
                <a:uFillTx/>
                <a:latin typeface="Calibri"/>
                <a:ea typeface="+mn-ea"/>
                <a:cs typeface="Calibri"/>
              </a:rPr>
              <a:t>Stability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p:nvPr/>
        </p:nvSpPr>
        <p:spPr>
          <a:xfrm>
            <a:off x="5069078" y="2700007"/>
            <a:ext cx="156210" cy="148590"/>
          </a:xfrm>
          <a:custGeom>
            <a:avLst/>
            <a:gdLst/>
            <a:ahLst/>
            <a:cxnLst/>
            <a:rect l="l" t="t" r="r" b="b"/>
            <a:pathLst>
              <a:path w="156210" h="148589">
                <a:moveTo>
                  <a:pt x="155994" y="0"/>
                </a:moveTo>
                <a:lnTo>
                  <a:pt x="0" y="0"/>
                </a:lnTo>
                <a:lnTo>
                  <a:pt x="0" y="148221"/>
                </a:lnTo>
                <a:lnTo>
                  <a:pt x="155994" y="148221"/>
                </a:lnTo>
                <a:lnTo>
                  <a:pt x="155994" y="0"/>
                </a:lnTo>
                <a:close/>
              </a:path>
            </a:pathLst>
          </a:custGeom>
          <a:solidFill>
            <a:srgbClr val="85B3C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object 24"/>
          <p:cNvSpPr txBox="1"/>
          <p:nvPr/>
        </p:nvSpPr>
        <p:spPr>
          <a:xfrm>
            <a:off x="5636514" y="2536063"/>
            <a:ext cx="91376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20" normalizeH="0" baseline="0" noProof="0" dirty="0">
                <a:ln>
                  <a:noFill/>
                </a:ln>
                <a:solidFill>
                  <a:srgbClr val="173544"/>
                </a:solidFill>
                <a:effectLst/>
                <a:uLnTx/>
                <a:uFillTx/>
                <a:latin typeface="Calibri"/>
                <a:ea typeface="+mn-ea"/>
                <a:cs typeface="Calibri"/>
              </a:rPr>
              <a:t>Security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5686805" y="5815380"/>
            <a:ext cx="584771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60" normalizeH="0" baseline="0" noProof="0" dirty="0">
                <a:ln>
                  <a:noFill/>
                </a:ln>
                <a:solidFill>
                  <a:srgbClr val="173544"/>
                </a:solidFill>
                <a:effectLst/>
                <a:uLnTx/>
                <a:uFillTx/>
                <a:latin typeface="Calibri"/>
                <a:ea typeface="+mn-ea"/>
                <a:cs typeface="Calibri"/>
              </a:rPr>
              <a:t>Built-</a:t>
            </a:r>
            <a:r>
              <a:rPr kumimoji="0" sz="1400" b="0" i="0" u="none" strike="noStrike" kern="1200" cap="none" spc="0" normalizeH="0" baseline="0" noProof="0" dirty="0">
                <a:ln>
                  <a:noFill/>
                </a:ln>
                <a:solidFill>
                  <a:srgbClr val="173544"/>
                </a:solidFill>
                <a:effectLst/>
                <a:uLnTx/>
                <a:uFillTx/>
                <a:latin typeface="Calibri"/>
                <a:ea typeface="+mn-ea"/>
                <a:cs typeface="Calibri"/>
              </a:rPr>
              <a:t>in</a:t>
            </a:r>
            <a:r>
              <a:rPr kumimoji="0" sz="1400" b="0" i="0" u="none" strike="noStrike" kern="1200" cap="none" spc="-65" normalizeH="0" baseline="0" noProof="0" dirty="0">
                <a:ln>
                  <a:noFill/>
                </a:ln>
                <a:solidFill>
                  <a:srgbClr val="173544"/>
                </a:solidFill>
                <a:effectLst/>
                <a:uLnTx/>
                <a:uFillTx/>
                <a:latin typeface="Calibri"/>
                <a:ea typeface="+mn-ea"/>
                <a:cs typeface="Calibri"/>
              </a:rPr>
              <a:t> </a:t>
            </a:r>
            <a:r>
              <a:rPr kumimoji="0" sz="1400" b="0" i="0" u="none" strike="noStrike" kern="1200" cap="none" spc="75" normalizeH="0" baseline="0" noProof="0" dirty="0">
                <a:ln>
                  <a:noFill/>
                </a:ln>
                <a:solidFill>
                  <a:srgbClr val="173544"/>
                </a:solidFill>
                <a:effectLst/>
                <a:uLnTx/>
                <a:uFillTx/>
                <a:latin typeface="Calibri"/>
                <a:ea typeface="+mn-ea"/>
                <a:cs typeface="Calibri"/>
              </a:rPr>
              <a:t>features</a:t>
            </a:r>
            <a:r>
              <a:rPr kumimoji="0" sz="1400" b="0" i="0" u="none" strike="noStrike" kern="1200" cap="none" spc="-50" normalizeH="0" baseline="0" noProof="0" dirty="0">
                <a:ln>
                  <a:noFill/>
                </a:ln>
                <a:solidFill>
                  <a:srgbClr val="173544"/>
                </a:solidFill>
                <a:effectLst/>
                <a:uLnTx/>
                <a:uFillTx/>
                <a:latin typeface="Calibri"/>
                <a:ea typeface="+mn-ea"/>
                <a:cs typeface="Calibri"/>
              </a:rPr>
              <a:t> </a:t>
            </a:r>
            <a:r>
              <a:rPr kumimoji="0" sz="1400" b="0" i="0" u="none" strike="noStrike" kern="1200" cap="none" spc="65" normalizeH="0" baseline="0" noProof="0" dirty="0">
                <a:ln>
                  <a:noFill/>
                </a:ln>
                <a:solidFill>
                  <a:srgbClr val="173544"/>
                </a:solidFill>
                <a:effectLst/>
                <a:uLnTx/>
                <a:uFillTx/>
                <a:latin typeface="Calibri"/>
                <a:ea typeface="+mn-ea"/>
                <a:cs typeface="Calibri"/>
              </a:rPr>
              <a:t>to</a:t>
            </a:r>
            <a:r>
              <a:rPr kumimoji="0" sz="1400" b="0" i="0" u="none" strike="noStrike" kern="1200" cap="none" spc="-55" normalizeH="0" baseline="0" noProof="0" dirty="0">
                <a:ln>
                  <a:noFill/>
                </a:ln>
                <a:solidFill>
                  <a:srgbClr val="173544"/>
                </a:solidFill>
                <a:effectLst/>
                <a:uLnTx/>
                <a:uFillTx/>
                <a:latin typeface="Calibri"/>
                <a:ea typeface="+mn-ea"/>
                <a:cs typeface="Calibri"/>
              </a:rPr>
              <a:t> </a:t>
            </a:r>
            <a:r>
              <a:rPr kumimoji="0" sz="1400" b="0" i="0" u="none" strike="noStrike" kern="1200" cap="none" spc="85" normalizeH="0" baseline="0" noProof="0" dirty="0">
                <a:ln>
                  <a:noFill/>
                </a:ln>
                <a:solidFill>
                  <a:srgbClr val="173544"/>
                </a:solidFill>
                <a:effectLst/>
                <a:uLnTx/>
                <a:uFillTx/>
                <a:latin typeface="Calibri"/>
                <a:ea typeface="+mn-ea"/>
                <a:cs typeface="Calibri"/>
              </a:rPr>
              <a:t>support</a:t>
            </a:r>
            <a:r>
              <a:rPr kumimoji="0" sz="1400" b="0" i="0" u="none" strike="noStrike" kern="1200" cap="none" spc="-45" normalizeH="0" baseline="0" noProof="0" dirty="0">
                <a:ln>
                  <a:noFill/>
                </a:ln>
                <a:solidFill>
                  <a:srgbClr val="173544"/>
                </a:solidFill>
                <a:effectLst/>
                <a:uLnTx/>
                <a:uFillTx/>
                <a:latin typeface="Calibri"/>
                <a:ea typeface="+mn-ea"/>
                <a:cs typeface="Calibri"/>
              </a:rPr>
              <a:t> </a:t>
            </a:r>
            <a:r>
              <a:rPr kumimoji="0" sz="1400" b="0" i="0" u="none" strike="noStrike" kern="1200" cap="none" spc="55" normalizeH="0" baseline="0" noProof="0" dirty="0">
                <a:ln>
                  <a:noFill/>
                </a:ln>
                <a:solidFill>
                  <a:srgbClr val="6F8541"/>
                </a:solidFill>
                <a:effectLst/>
                <a:uLnTx/>
                <a:uFillTx/>
                <a:latin typeface="Calibri"/>
                <a:ea typeface="+mn-ea"/>
                <a:cs typeface="Calibri"/>
              </a:rPr>
              <a:t>sustainability</a:t>
            </a:r>
            <a:r>
              <a:rPr kumimoji="0" sz="1400" b="0" i="0" u="none" strike="noStrike" kern="1200" cap="none" spc="-55" normalizeH="0" baseline="0" noProof="0" dirty="0">
                <a:ln>
                  <a:noFill/>
                </a:ln>
                <a:solidFill>
                  <a:srgbClr val="6F8541"/>
                </a:solidFill>
                <a:effectLst/>
                <a:uLnTx/>
                <a:uFillTx/>
                <a:latin typeface="Calibri"/>
                <a:ea typeface="+mn-ea"/>
                <a:cs typeface="Calibri"/>
              </a:rPr>
              <a:t> </a:t>
            </a:r>
            <a:r>
              <a:rPr kumimoji="0" sz="1400" b="0" i="0" u="none" strike="noStrike" kern="1200" cap="none" spc="70" normalizeH="0" baseline="0" noProof="0" dirty="0">
                <a:ln>
                  <a:noFill/>
                </a:ln>
                <a:solidFill>
                  <a:srgbClr val="173544"/>
                </a:solidFill>
                <a:effectLst/>
                <a:uLnTx/>
                <a:uFillTx/>
                <a:latin typeface="Calibri"/>
                <a:ea typeface="+mn-ea"/>
                <a:cs typeface="Calibri"/>
              </a:rPr>
              <a:t>throughout</a:t>
            </a:r>
            <a:r>
              <a:rPr kumimoji="0" sz="1400" b="0" i="0" u="none" strike="noStrike" kern="1200" cap="none" spc="-70" normalizeH="0" baseline="0" noProof="0" dirty="0">
                <a:ln>
                  <a:noFill/>
                </a:ln>
                <a:solidFill>
                  <a:srgbClr val="173544"/>
                </a:solidFill>
                <a:effectLst/>
                <a:uLnTx/>
                <a:uFillTx/>
                <a:latin typeface="Calibri"/>
                <a:ea typeface="+mn-ea"/>
                <a:cs typeface="Calibri"/>
              </a:rPr>
              <a:t> </a:t>
            </a:r>
            <a:r>
              <a:rPr kumimoji="0" sz="1400" b="0" i="0" u="none" strike="noStrike" kern="1200" cap="none" spc="70" normalizeH="0" baseline="0" noProof="0" dirty="0">
                <a:ln>
                  <a:noFill/>
                </a:ln>
                <a:solidFill>
                  <a:srgbClr val="173544"/>
                </a:solidFill>
                <a:effectLst/>
                <a:uLnTx/>
                <a:uFillTx/>
                <a:latin typeface="Calibri"/>
                <a:ea typeface="+mn-ea"/>
                <a:cs typeface="Calibri"/>
              </a:rPr>
              <a:t>the</a:t>
            </a:r>
            <a:r>
              <a:rPr kumimoji="0" sz="1400" b="0" i="0" u="none" strike="noStrike" kern="1200" cap="none" spc="-40" normalizeH="0" baseline="0" noProof="0" dirty="0">
                <a:ln>
                  <a:noFill/>
                </a:ln>
                <a:solidFill>
                  <a:srgbClr val="173544"/>
                </a:solidFill>
                <a:effectLst/>
                <a:uLnTx/>
                <a:uFillTx/>
                <a:latin typeface="Calibri"/>
                <a:ea typeface="+mn-ea"/>
                <a:cs typeface="Calibri"/>
              </a:rPr>
              <a:t> </a:t>
            </a:r>
            <a:r>
              <a:rPr kumimoji="0" sz="1400" b="0" i="0" u="none" strike="noStrike" kern="1200" cap="none" spc="95" normalizeH="0" baseline="0" noProof="0" dirty="0">
                <a:ln>
                  <a:noFill/>
                </a:ln>
                <a:solidFill>
                  <a:srgbClr val="173544"/>
                </a:solidFill>
                <a:effectLst/>
                <a:uLnTx/>
                <a:uFillTx/>
                <a:latin typeface="Calibri"/>
                <a:ea typeface="+mn-ea"/>
                <a:cs typeface="Calibri"/>
              </a:rPr>
              <a:t>device</a:t>
            </a:r>
            <a:r>
              <a:rPr kumimoji="0" sz="1400" b="0" i="0" u="none" strike="noStrike" kern="1200" cap="none" spc="-50" normalizeH="0" baseline="0" noProof="0" dirty="0">
                <a:ln>
                  <a:noFill/>
                </a:ln>
                <a:solidFill>
                  <a:srgbClr val="173544"/>
                </a:solidFill>
                <a:effectLst/>
                <a:uLnTx/>
                <a:uFillTx/>
                <a:latin typeface="Calibri"/>
                <a:ea typeface="+mn-ea"/>
                <a:cs typeface="Calibri"/>
              </a:rPr>
              <a:t> </a:t>
            </a:r>
            <a:r>
              <a:rPr kumimoji="0" sz="1400" b="0" i="0" u="none" strike="noStrike" kern="1200" cap="none" spc="65" normalizeH="0" baseline="0" noProof="0" dirty="0">
                <a:ln>
                  <a:noFill/>
                </a:ln>
                <a:solidFill>
                  <a:srgbClr val="173544"/>
                </a:solidFill>
                <a:effectLst/>
                <a:uLnTx/>
                <a:uFillTx/>
                <a:latin typeface="Calibri"/>
                <a:ea typeface="+mn-ea"/>
                <a:cs typeface="Calibri"/>
              </a:rPr>
              <a:t>lifecycle</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26" name="object 26"/>
          <p:cNvGraphicFramePr>
            <a:graphicFrameLocks noGrp="1"/>
          </p:cNvGraphicFramePr>
          <p:nvPr/>
        </p:nvGraphicFramePr>
        <p:xfrm>
          <a:off x="7651368" y="4999482"/>
          <a:ext cx="3757929" cy="682623"/>
        </p:xfrm>
        <a:graphic>
          <a:graphicData uri="http://schemas.openxmlformats.org/drawingml/2006/table">
            <a:tbl>
              <a:tblPr firstRow="1" bandRow="1">
                <a:tableStyleId>{2D5ABB26-0587-4C30-8999-92F81FD0307C}</a:tableStyleId>
              </a:tblPr>
              <a:tblGrid>
                <a:gridCol w="3757929">
                  <a:extLst>
                    <a:ext uri="{9D8B030D-6E8A-4147-A177-3AD203B41FA5}">
                      <a16:colId xmlns:a16="http://schemas.microsoft.com/office/drawing/2014/main" val="20000"/>
                    </a:ext>
                  </a:extLst>
                </a:gridCol>
              </a:tblGrid>
              <a:tr h="221615">
                <a:tc>
                  <a:txBody>
                    <a:bodyPr/>
                    <a:lstStyle/>
                    <a:p>
                      <a:pPr marL="635">
                        <a:lnSpc>
                          <a:spcPts val="1435"/>
                        </a:lnSpc>
                      </a:pPr>
                      <a:r>
                        <a:rPr sz="1200" spc="85" dirty="0">
                          <a:latin typeface="Calibri"/>
                          <a:cs typeface="Calibri"/>
                        </a:rPr>
                        <a:t>Application</a:t>
                      </a:r>
                      <a:r>
                        <a:rPr sz="1200" spc="-25" dirty="0">
                          <a:latin typeface="Calibri"/>
                          <a:cs typeface="Calibri"/>
                        </a:rPr>
                        <a:t> </a:t>
                      </a:r>
                      <a:r>
                        <a:rPr sz="1200" spc="60" dirty="0">
                          <a:latin typeface="Calibri"/>
                          <a:cs typeface="Calibri"/>
                        </a:rPr>
                        <a:t>compatibility</a:t>
                      </a:r>
                      <a:endParaRPr sz="1200">
                        <a:latin typeface="Calibri"/>
                        <a:cs typeface="Calibri"/>
                      </a:endParaRPr>
                    </a:p>
                  </a:txBody>
                  <a:tcPr marL="0" marR="0" marT="0" marB="0">
                    <a:lnB w="12700">
                      <a:solidFill>
                        <a:srgbClr val="ADADAD"/>
                      </a:solidFill>
                      <a:prstDash val="solid"/>
                    </a:lnB>
                  </a:tcPr>
                </a:tc>
                <a:extLst>
                  <a:ext uri="{0D108BD9-81ED-4DB2-BD59-A6C34878D82A}">
                    <a16:rowId xmlns:a16="http://schemas.microsoft.com/office/drawing/2014/main" val="10000"/>
                  </a:ext>
                </a:extLst>
              </a:tr>
              <a:tr h="243204">
                <a:tc>
                  <a:txBody>
                    <a:bodyPr/>
                    <a:lstStyle/>
                    <a:p>
                      <a:pPr marL="635">
                        <a:lnSpc>
                          <a:spcPct val="100000"/>
                        </a:lnSpc>
                        <a:spcBef>
                          <a:spcPts val="165"/>
                        </a:spcBef>
                      </a:pPr>
                      <a:r>
                        <a:rPr sz="1200" spc="100" dirty="0">
                          <a:latin typeface="Calibri"/>
                          <a:cs typeface="Calibri"/>
                        </a:rPr>
                        <a:t>Comprehensive</a:t>
                      </a:r>
                      <a:r>
                        <a:rPr sz="1200" spc="-40" dirty="0">
                          <a:latin typeface="Calibri"/>
                          <a:cs typeface="Calibri"/>
                        </a:rPr>
                        <a:t> </a:t>
                      </a:r>
                      <a:r>
                        <a:rPr sz="1200" spc="75" dirty="0">
                          <a:latin typeface="Calibri"/>
                          <a:cs typeface="Calibri"/>
                        </a:rPr>
                        <a:t>platform</a:t>
                      </a:r>
                      <a:r>
                        <a:rPr sz="1200" spc="-15" dirty="0">
                          <a:latin typeface="Calibri"/>
                          <a:cs typeface="Calibri"/>
                        </a:rPr>
                        <a:t> </a:t>
                      </a:r>
                      <a:r>
                        <a:rPr sz="1200" spc="50" dirty="0">
                          <a:latin typeface="Calibri"/>
                          <a:cs typeface="Calibri"/>
                        </a:rPr>
                        <a:t>validation</a:t>
                      </a:r>
                      <a:endParaRPr sz="1200">
                        <a:latin typeface="Calibri"/>
                        <a:cs typeface="Calibri"/>
                      </a:endParaRPr>
                    </a:p>
                  </a:txBody>
                  <a:tcPr marL="0" marR="0" marT="20955" marB="0">
                    <a:lnT w="12700">
                      <a:solidFill>
                        <a:srgbClr val="ADADAD"/>
                      </a:solidFill>
                      <a:prstDash val="solid"/>
                    </a:lnT>
                    <a:lnB w="12700">
                      <a:solidFill>
                        <a:srgbClr val="ADADAD"/>
                      </a:solidFill>
                      <a:prstDash val="solid"/>
                    </a:lnB>
                  </a:tcPr>
                </a:tc>
                <a:extLst>
                  <a:ext uri="{0D108BD9-81ED-4DB2-BD59-A6C34878D82A}">
                    <a16:rowId xmlns:a16="http://schemas.microsoft.com/office/drawing/2014/main" val="10001"/>
                  </a:ext>
                </a:extLst>
              </a:tr>
              <a:tr h="217804">
                <a:tc>
                  <a:txBody>
                    <a:bodyPr/>
                    <a:lstStyle/>
                    <a:p>
                      <a:pPr marL="635">
                        <a:lnSpc>
                          <a:spcPct val="100000"/>
                        </a:lnSpc>
                        <a:spcBef>
                          <a:spcPts val="165"/>
                        </a:spcBef>
                      </a:pPr>
                      <a:r>
                        <a:rPr sz="1200" spc="130" dirty="0">
                          <a:latin typeface="Calibri"/>
                          <a:cs typeface="Calibri"/>
                        </a:rPr>
                        <a:t>No</a:t>
                      </a:r>
                      <a:r>
                        <a:rPr sz="1200" spc="-40" dirty="0">
                          <a:latin typeface="Calibri"/>
                          <a:cs typeface="Calibri"/>
                        </a:rPr>
                        <a:t> </a:t>
                      </a:r>
                      <a:r>
                        <a:rPr sz="1200" spc="75" dirty="0">
                          <a:latin typeface="Calibri"/>
                          <a:cs typeface="Calibri"/>
                        </a:rPr>
                        <a:t>hardware</a:t>
                      </a:r>
                      <a:r>
                        <a:rPr sz="1200" spc="-40" dirty="0">
                          <a:latin typeface="Calibri"/>
                          <a:cs typeface="Calibri"/>
                        </a:rPr>
                        <a:t> </a:t>
                      </a:r>
                      <a:r>
                        <a:rPr sz="1200" spc="110" dirty="0">
                          <a:latin typeface="Calibri"/>
                          <a:cs typeface="Calibri"/>
                        </a:rPr>
                        <a:t>changes</a:t>
                      </a:r>
                      <a:r>
                        <a:rPr sz="1200" spc="-25" dirty="0">
                          <a:latin typeface="Calibri"/>
                          <a:cs typeface="Calibri"/>
                        </a:rPr>
                        <a:t> </a:t>
                      </a:r>
                      <a:r>
                        <a:rPr sz="1200" spc="90" dirty="0">
                          <a:latin typeface="Calibri"/>
                          <a:cs typeface="Calibri"/>
                        </a:rPr>
                        <a:t>and</a:t>
                      </a:r>
                      <a:r>
                        <a:rPr sz="1200" spc="-35" dirty="0">
                          <a:latin typeface="Calibri"/>
                          <a:cs typeface="Calibri"/>
                        </a:rPr>
                        <a:t> </a:t>
                      </a:r>
                      <a:r>
                        <a:rPr sz="1200" spc="60" dirty="0">
                          <a:latin typeface="Calibri"/>
                          <a:cs typeface="Calibri"/>
                        </a:rPr>
                        <a:t>flexible</a:t>
                      </a:r>
                      <a:r>
                        <a:rPr sz="1200" spc="-30" dirty="0">
                          <a:latin typeface="Calibri"/>
                          <a:cs typeface="Calibri"/>
                        </a:rPr>
                        <a:t> </a:t>
                      </a:r>
                      <a:r>
                        <a:rPr sz="1200" spc="75" dirty="0">
                          <a:latin typeface="Calibri"/>
                          <a:cs typeface="Calibri"/>
                        </a:rPr>
                        <a:t>software</a:t>
                      </a:r>
                      <a:r>
                        <a:rPr sz="1200" spc="-65" dirty="0">
                          <a:latin typeface="Calibri"/>
                          <a:cs typeface="Calibri"/>
                        </a:rPr>
                        <a:t> </a:t>
                      </a:r>
                      <a:r>
                        <a:rPr sz="1200" spc="85" dirty="0">
                          <a:latin typeface="Calibri"/>
                          <a:cs typeface="Calibri"/>
                        </a:rPr>
                        <a:t>updates</a:t>
                      </a:r>
                      <a:r>
                        <a:rPr sz="1200" spc="127" baseline="24305" dirty="0">
                          <a:latin typeface="Calibri"/>
                          <a:cs typeface="Calibri"/>
                        </a:rPr>
                        <a:t>2</a:t>
                      </a:r>
                      <a:endParaRPr sz="1200" baseline="24305">
                        <a:latin typeface="Calibri"/>
                        <a:cs typeface="Calibri"/>
                      </a:endParaRPr>
                    </a:p>
                  </a:txBody>
                  <a:tcPr marL="0" marR="0" marT="20955" marB="0">
                    <a:lnT w="12700">
                      <a:solidFill>
                        <a:srgbClr val="ADADAD"/>
                      </a:solidFill>
                      <a:prstDash val="solid"/>
                    </a:lnT>
                  </a:tcPr>
                </a:tc>
                <a:extLst>
                  <a:ext uri="{0D108BD9-81ED-4DB2-BD59-A6C34878D82A}">
                    <a16:rowId xmlns:a16="http://schemas.microsoft.com/office/drawing/2014/main" val="10002"/>
                  </a:ext>
                </a:extLst>
              </a:tr>
            </a:tbl>
          </a:graphicData>
        </a:graphic>
      </p:graphicFrame>
      <p:graphicFrame>
        <p:nvGraphicFramePr>
          <p:cNvPr id="27" name="object 27"/>
          <p:cNvGraphicFramePr>
            <a:graphicFrameLocks noGrp="1"/>
          </p:cNvGraphicFramePr>
          <p:nvPr/>
        </p:nvGraphicFramePr>
        <p:xfrm>
          <a:off x="7620507" y="3808045"/>
          <a:ext cx="3742054" cy="805815"/>
        </p:xfrm>
        <a:graphic>
          <a:graphicData uri="http://schemas.openxmlformats.org/drawingml/2006/table">
            <a:tbl>
              <a:tblPr firstRow="1" bandRow="1">
                <a:tableStyleId>{2D5ABB26-0587-4C30-8999-92F81FD0307C}</a:tableStyleId>
              </a:tblPr>
              <a:tblGrid>
                <a:gridCol w="3742054">
                  <a:extLst>
                    <a:ext uri="{9D8B030D-6E8A-4147-A177-3AD203B41FA5}">
                      <a16:colId xmlns:a16="http://schemas.microsoft.com/office/drawing/2014/main" val="20000"/>
                    </a:ext>
                  </a:extLst>
                </a:gridCol>
              </a:tblGrid>
              <a:tr h="220345">
                <a:tc>
                  <a:txBody>
                    <a:bodyPr/>
                    <a:lstStyle/>
                    <a:p>
                      <a:pPr marL="31750">
                        <a:lnSpc>
                          <a:spcPts val="1435"/>
                        </a:lnSpc>
                      </a:pPr>
                      <a:r>
                        <a:rPr sz="1200" spc="65" dirty="0">
                          <a:latin typeface="Calibri"/>
                          <a:cs typeface="Calibri"/>
                        </a:rPr>
                        <a:t>Minimize</a:t>
                      </a:r>
                      <a:r>
                        <a:rPr sz="1200" spc="-35" dirty="0">
                          <a:latin typeface="Calibri"/>
                          <a:cs typeface="Calibri"/>
                        </a:rPr>
                        <a:t> </a:t>
                      </a:r>
                      <a:r>
                        <a:rPr sz="1200" spc="90" dirty="0">
                          <a:latin typeface="Calibri"/>
                          <a:cs typeface="Calibri"/>
                        </a:rPr>
                        <a:t>costly</a:t>
                      </a:r>
                      <a:r>
                        <a:rPr sz="1200" spc="-40" dirty="0">
                          <a:latin typeface="Calibri"/>
                          <a:cs typeface="Calibri"/>
                        </a:rPr>
                        <a:t> </a:t>
                      </a:r>
                      <a:r>
                        <a:rPr sz="1200" spc="70" dirty="0">
                          <a:latin typeface="Calibri"/>
                          <a:cs typeface="Calibri"/>
                        </a:rPr>
                        <a:t>downtime</a:t>
                      </a:r>
                      <a:endParaRPr sz="1200">
                        <a:latin typeface="Calibri"/>
                        <a:cs typeface="Calibri"/>
                      </a:endParaRPr>
                    </a:p>
                  </a:txBody>
                  <a:tcPr marL="0" marR="0" marT="0" marB="0"/>
                </a:tc>
                <a:extLst>
                  <a:ext uri="{0D108BD9-81ED-4DB2-BD59-A6C34878D82A}">
                    <a16:rowId xmlns:a16="http://schemas.microsoft.com/office/drawing/2014/main" val="10000"/>
                  </a:ext>
                </a:extLst>
              </a:tr>
              <a:tr h="585470">
                <a:tc>
                  <a:txBody>
                    <a:bodyPr/>
                    <a:lstStyle/>
                    <a:p>
                      <a:pPr marL="31750">
                        <a:lnSpc>
                          <a:spcPct val="100000"/>
                        </a:lnSpc>
                        <a:spcBef>
                          <a:spcPts val="180"/>
                        </a:spcBef>
                      </a:pPr>
                      <a:r>
                        <a:rPr sz="1200" spc="180" dirty="0">
                          <a:latin typeface="Calibri"/>
                          <a:cs typeface="Calibri"/>
                        </a:rPr>
                        <a:t>NEW</a:t>
                      </a:r>
                      <a:endParaRPr sz="1200">
                        <a:latin typeface="Calibri"/>
                        <a:cs typeface="Calibri"/>
                      </a:endParaRPr>
                    </a:p>
                    <a:p>
                      <a:pPr marL="31750" marR="24130">
                        <a:lnSpc>
                          <a:spcPct val="100000"/>
                        </a:lnSpc>
                      </a:pPr>
                      <a:r>
                        <a:rPr sz="1200" spc="110" dirty="0">
                          <a:latin typeface="Calibri"/>
                          <a:cs typeface="Calibri"/>
                        </a:rPr>
                        <a:t>Now</a:t>
                      </a:r>
                      <a:r>
                        <a:rPr sz="1200" spc="-25" dirty="0">
                          <a:latin typeface="Calibri"/>
                          <a:cs typeface="Calibri"/>
                        </a:rPr>
                        <a:t> </a:t>
                      </a:r>
                      <a:r>
                        <a:rPr sz="1200" spc="90" dirty="0">
                          <a:latin typeface="Calibri"/>
                          <a:cs typeface="Calibri"/>
                        </a:rPr>
                        <a:t>supporting</a:t>
                      </a:r>
                      <a:r>
                        <a:rPr sz="1200" spc="-30" dirty="0">
                          <a:latin typeface="Calibri"/>
                          <a:cs typeface="Calibri"/>
                        </a:rPr>
                        <a:t> </a:t>
                      </a:r>
                      <a:r>
                        <a:rPr sz="1200" dirty="0">
                          <a:latin typeface="Calibri"/>
                          <a:cs typeface="Calibri"/>
                        </a:rPr>
                        <a:t>all</a:t>
                      </a:r>
                      <a:r>
                        <a:rPr sz="1200" spc="-35" dirty="0">
                          <a:latin typeface="Calibri"/>
                          <a:cs typeface="Calibri"/>
                        </a:rPr>
                        <a:t> </a:t>
                      </a:r>
                      <a:r>
                        <a:rPr sz="1200" spc="100" dirty="0">
                          <a:latin typeface="Calibri"/>
                          <a:cs typeface="Calibri"/>
                        </a:rPr>
                        <a:t>types</a:t>
                      </a:r>
                      <a:r>
                        <a:rPr sz="1200" spc="-50" dirty="0">
                          <a:latin typeface="Calibri"/>
                          <a:cs typeface="Calibri"/>
                        </a:rPr>
                        <a:t> </a:t>
                      </a:r>
                      <a:r>
                        <a:rPr sz="1200" spc="80" dirty="0">
                          <a:latin typeface="Calibri"/>
                          <a:cs typeface="Calibri"/>
                        </a:rPr>
                        <a:t>of</a:t>
                      </a:r>
                      <a:r>
                        <a:rPr sz="1200" spc="-15" dirty="0">
                          <a:latin typeface="Calibri"/>
                          <a:cs typeface="Calibri"/>
                        </a:rPr>
                        <a:t> </a:t>
                      </a:r>
                      <a:r>
                        <a:rPr sz="1200" spc="155" dirty="0">
                          <a:latin typeface="Calibri"/>
                          <a:cs typeface="Calibri"/>
                        </a:rPr>
                        <a:t>IT</a:t>
                      </a:r>
                      <a:r>
                        <a:rPr sz="1200" spc="-20" dirty="0">
                          <a:latin typeface="Calibri"/>
                          <a:cs typeface="Calibri"/>
                        </a:rPr>
                        <a:t> </a:t>
                      </a:r>
                      <a:r>
                        <a:rPr sz="1200" spc="90" dirty="0">
                          <a:latin typeface="Calibri"/>
                          <a:cs typeface="Calibri"/>
                        </a:rPr>
                        <a:t>deployments</a:t>
                      </a:r>
                      <a:r>
                        <a:rPr sz="1200" spc="-25" dirty="0">
                          <a:latin typeface="Calibri"/>
                          <a:cs typeface="Calibri"/>
                        </a:rPr>
                        <a:t> </a:t>
                      </a:r>
                      <a:r>
                        <a:rPr sz="1200" spc="110" dirty="0">
                          <a:latin typeface="Calibri"/>
                          <a:cs typeface="Calibri"/>
                        </a:rPr>
                        <a:t>–</a:t>
                      </a:r>
                      <a:r>
                        <a:rPr sz="1200" spc="-25" dirty="0">
                          <a:latin typeface="Calibri"/>
                          <a:cs typeface="Calibri"/>
                        </a:rPr>
                        <a:t> </a:t>
                      </a:r>
                      <a:r>
                        <a:rPr sz="1200" spc="60" dirty="0">
                          <a:latin typeface="Calibri"/>
                          <a:cs typeface="Calibri"/>
                        </a:rPr>
                        <a:t>cloud, </a:t>
                      </a:r>
                      <a:r>
                        <a:rPr sz="1200" spc="70" dirty="0">
                          <a:latin typeface="Calibri"/>
                          <a:cs typeface="Calibri"/>
                        </a:rPr>
                        <a:t>on-</a:t>
                      </a:r>
                      <a:r>
                        <a:rPr sz="1200" spc="80" dirty="0">
                          <a:latin typeface="Calibri"/>
                          <a:cs typeface="Calibri"/>
                        </a:rPr>
                        <a:t>premises,</a:t>
                      </a:r>
                      <a:r>
                        <a:rPr sz="1200" spc="-75" dirty="0">
                          <a:latin typeface="Calibri"/>
                          <a:cs typeface="Calibri"/>
                        </a:rPr>
                        <a:t> </a:t>
                      </a:r>
                      <a:r>
                        <a:rPr sz="1200" spc="85" dirty="0">
                          <a:latin typeface="Calibri"/>
                          <a:cs typeface="Calibri"/>
                        </a:rPr>
                        <a:t>service</a:t>
                      </a:r>
                      <a:r>
                        <a:rPr sz="1200" spc="-65" dirty="0">
                          <a:latin typeface="Calibri"/>
                          <a:cs typeface="Calibri"/>
                        </a:rPr>
                        <a:t> </a:t>
                      </a:r>
                      <a:r>
                        <a:rPr sz="1200" spc="60" dirty="0">
                          <a:latin typeface="Calibri"/>
                          <a:cs typeface="Calibri"/>
                        </a:rPr>
                        <a:t>provider,</a:t>
                      </a:r>
                      <a:r>
                        <a:rPr sz="1200" spc="-30" dirty="0">
                          <a:latin typeface="Calibri"/>
                          <a:cs typeface="Calibri"/>
                        </a:rPr>
                        <a:t> </a:t>
                      </a:r>
                      <a:r>
                        <a:rPr sz="1200" spc="55" dirty="0">
                          <a:latin typeface="Calibri"/>
                          <a:cs typeface="Calibri"/>
                        </a:rPr>
                        <a:t>or</a:t>
                      </a:r>
                      <a:r>
                        <a:rPr sz="1200" spc="-25" dirty="0">
                          <a:latin typeface="Calibri"/>
                          <a:cs typeface="Calibri"/>
                        </a:rPr>
                        <a:t> </a:t>
                      </a:r>
                      <a:r>
                        <a:rPr sz="1200" spc="70" dirty="0">
                          <a:latin typeface="Calibri"/>
                          <a:cs typeface="Calibri"/>
                        </a:rPr>
                        <a:t>direct</a:t>
                      </a:r>
                      <a:endParaRPr sz="1200">
                        <a:latin typeface="Calibri"/>
                        <a:cs typeface="Calibri"/>
                      </a:endParaRPr>
                    </a:p>
                  </a:txBody>
                  <a:tcPr marL="0" marR="0" marT="22860" marB="0"/>
                </a:tc>
                <a:extLst>
                  <a:ext uri="{0D108BD9-81ED-4DB2-BD59-A6C34878D82A}">
                    <a16:rowId xmlns:a16="http://schemas.microsoft.com/office/drawing/2014/main" val="10001"/>
                  </a:ext>
                </a:extLst>
              </a:tr>
            </a:tbl>
          </a:graphicData>
        </a:graphic>
      </p:graphicFrame>
      <p:graphicFrame>
        <p:nvGraphicFramePr>
          <p:cNvPr id="28" name="object 28"/>
          <p:cNvGraphicFramePr>
            <a:graphicFrameLocks noGrp="1"/>
          </p:cNvGraphicFramePr>
          <p:nvPr/>
        </p:nvGraphicFramePr>
        <p:xfrm>
          <a:off x="7655052" y="1542796"/>
          <a:ext cx="3754754" cy="683260"/>
        </p:xfrm>
        <a:graphic>
          <a:graphicData uri="http://schemas.openxmlformats.org/drawingml/2006/table">
            <a:tbl>
              <a:tblPr firstRow="1" bandRow="1">
                <a:tableStyleId>{2D5ABB26-0587-4C30-8999-92F81FD0307C}</a:tableStyleId>
              </a:tblPr>
              <a:tblGrid>
                <a:gridCol w="3754754">
                  <a:extLst>
                    <a:ext uri="{9D8B030D-6E8A-4147-A177-3AD203B41FA5}">
                      <a16:colId xmlns:a16="http://schemas.microsoft.com/office/drawing/2014/main" val="20000"/>
                    </a:ext>
                  </a:extLst>
                </a:gridCol>
              </a:tblGrid>
              <a:tr h="222250">
                <a:tc>
                  <a:txBody>
                    <a:bodyPr/>
                    <a:lstStyle/>
                    <a:p>
                      <a:pPr marL="635">
                        <a:lnSpc>
                          <a:spcPts val="1435"/>
                        </a:lnSpc>
                      </a:pPr>
                      <a:r>
                        <a:rPr sz="1200" spc="200" dirty="0">
                          <a:latin typeface="Calibri"/>
                          <a:cs typeface="Calibri"/>
                        </a:rPr>
                        <a:t>XPU</a:t>
                      </a:r>
                      <a:r>
                        <a:rPr sz="1200" spc="-20" dirty="0">
                          <a:latin typeface="Calibri"/>
                          <a:cs typeface="Calibri"/>
                        </a:rPr>
                        <a:t> </a:t>
                      </a:r>
                      <a:r>
                        <a:rPr sz="1200" spc="75" dirty="0">
                          <a:latin typeface="Calibri"/>
                          <a:cs typeface="Calibri"/>
                        </a:rPr>
                        <a:t>architecture</a:t>
                      </a:r>
                      <a:r>
                        <a:rPr sz="1200" spc="-65" dirty="0">
                          <a:latin typeface="Calibri"/>
                          <a:cs typeface="Calibri"/>
                        </a:rPr>
                        <a:t> </a:t>
                      </a:r>
                      <a:r>
                        <a:rPr sz="1200" spc="65" dirty="0">
                          <a:latin typeface="Calibri"/>
                          <a:cs typeface="Calibri"/>
                        </a:rPr>
                        <a:t>for</a:t>
                      </a:r>
                      <a:r>
                        <a:rPr sz="1200" spc="-15" dirty="0">
                          <a:latin typeface="Calibri"/>
                          <a:cs typeface="Calibri"/>
                        </a:rPr>
                        <a:t> </a:t>
                      </a:r>
                      <a:r>
                        <a:rPr sz="1200" spc="90" dirty="0">
                          <a:latin typeface="Calibri"/>
                          <a:cs typeface="Calibri"/>
                        </a:rPr>
                        <a:t>enhanced</a:t>
                      </a:r>
                      <a:r>
                        <a:rPr sz="1200" spc="-25" dirty="0">
                          <a:latin typeface="Calibri"/>
                          <a:cs typeface="Calibri"/>
                        </a:rPr>
                        <a:t> </a:t>
                      </a:r>
                      <a:r>
                        <a:rPr sz="1200" spc="80" dirty="0">
                          <a:latin typeface="Calibri"/>
                          <a:cs typeface="Calibri"/>
                        </a:rPr>
                        <a:t>performance</a:t>
                      </a:r>
                      <a:endParaRPr sz="1200">
                        <a:latin typeface="Calibri"/>
                        <a:cs typeface="Calibri"/>
                      </a:endParaRPr>
                    </a:p>
                  </a:txBody>
                  <a:tcPr marL="0" marR="0" marT="0" marB="0">
                    <a:lnB w="12700">
                      <a:solidFill>
                        <a:srgbClr val="ADADAD"/>
                      </a:solidFill>
                      <a:prstDash val="solid"/>
                    </a:lnB>
                  </a:tcPr>
                </a:tc>
                <a:extLst>
                  <a:ext uri="{0D108BD9-81ED-4DB2-BD59-A6C34878D82A}">
                    <a16:rowId xmlns:a16="http://schemas.microsoft.com/office/drawing/2014/main" val="10000"/>
                  </a:ext>
                </a:extLst>
              </a:tr>
              <a:tr h="243840">
                <a:tc>
                  <a:txBody>
                    <a:bodyPr/>
                    <a:lstStyle/>
                    <a:p>
                      <a:pPr marL="635">
                        <a:lnSpc>
                          <a:spcPct val="100000"/>
                        </a:lnSpc>
                        <a:spcBef>
                          <a:spcPts val="155"/>
                        </a:spcBef>
                      </a:pPr>
                      <a:r>
                        <a:rPr sz="1200" spc="185" dirty="0">
                          <a:latin typeface="Calibri"/>
                          <a:cs typeface="Calibri"/>
                        </a:rPr>
                        <a:t>NPU</a:t>
                      </a:r>
                      <a:r>
                        <a:rPr sz="1200" spc="-35" dirty="0">
                          <a:latin typeface="Calibri"/>
                          <a:cs typeface="Calibri"/>
                        </a:rPr>
                        <a:t> </a:t>
                      </a:r>
                      <a:r>
                        <a:rPr sz="1200" spc="65" dirty="0">
                          <a:latin typeface="Calibri"/>
                          <a:cs typeface="Calibri"/>
                        </a:rPr>
                        <a:t>for</a:t>
                      </a:r>
                      <a:r>
                        <a:rPr sz="1200" spc="-35" dirty="0">
                          <a:latin typeface="Calibri"/>
                          <a:cs typeface="Calibri"/>
                        </a:rPr>
                        <a:t> </a:t>
                      </a:r>
                      <a:r>
                        <a:rPr sz="1200" spc="70" dirty="0">
                          <a:latin typeface="Calibri"/>
                          <a:cs typeface="Calibri"/>
                        </a:rPr>
                        <a:t>efficient</a:t>
                      </a:r>
                      <a:r>
                        <a:rPr sz="1200" spc="-45" dirty="0">
                          <a:latin typeface="Calibri"/>
                          <a:cs typeface="Calibri"/>
                        </a:rPr>
                        <a:t> </a:t>
                      </a:r>
                      <a:r>
                        <a:rPr sz="1200" spc="65" dirty="0">
                          <a:latin typeface="Calibri"/>
                          <a:cs typeface="Calibri"/>
                        </a:rPr>
                        <a:t>local</a:t>
                      </a:r>
                      <a:r>
                        <a:rPr sz="1200" spc="-30" dirty="0">
                          <a:latin typeface="Calibri"/>
                          <a:cs typeface="Calibri"/>
                        </a:rPr>
                        <a:t> </a:t>
                      </a:r>
                      <a:r>
                        <a:rPr sz="1200" spc="140" dirty="0">
                          <a:latin typeface="Calibri"/>
                          <a:cs typeface="Calibri"/>
                        </a:rPr>
                        <a:t>AI</a:t>
                      </a:r>
                      <a:r>
                        <a:rPr sz="1200" spc="-40" dirty="0">
                          <a:latin typeface="Calibri"/>
                          <a:cs typeface="Calibri"/>
                        </a:rPr>
                        <a:t> </a:t>
                      </a:r>
                      <a:r>
                        <a:rPr sz="1200" spc="70" dirty="0">
                          <a:latin typeface="Calibri"/>
                          <a:cs typeface="Calibri"/>
                        </a:rPr>
                        <a:t>inferencing</a:t>
                      </a:r>
                      <a:endParaRPr sz="1200">
                        <a:latin typeface="Calibri"/>
                        <a:cs typeface="Calibri"/>
                      </a:endParaRPr>
                    </a:p>
                  </a:txBody>
                  <a:tcPr marL="0" marR="0" marT="19685" marB="0">
                    <a:lnT w="12700">
                      <a:solidFill>
                        <a:srgbClr val="ADADAD"/>
                      </a:solidFill>
                      <a:prstDash val="solid"/>
                    </a:lnT>
                    <a:lnB w="12700">
                      <a:solidFill>
                        <a:srgbClr val="ADADAD"/>
                      </a:solidFill>
                      <a:prstDash val="solid"/>
                    </a:lnB>
                  </a:tcPr>
                </a:tc>
                <a:extLst>
                  <a:ext uri="{0D108BD9-81ED-4DB2-BD59-A6C34878D82A}">
                    <a16:rowId xmlns:a16="http://schemas.microsoft.com/office/drawing/2014/main" val="10001"/>
                  </a:ext>
                </a:extLst>
              </a:tr>
              <a:tr h="217170">
                <a:tc>
                  <a:txBody>
                    <a:bodyPr/>
                    <a:lstStyle/>
                    <a:p>
                      <a:pPr marL="635">
                        <a:lnSpc>
                          <a:spcPct val="100000"/>
                        </a:lnSpc>
                        <a:spcBef>
                          <a:spcPts val="160"/>
                        </a:spcBef>
                      </a:pPr>
                      <a:r>
                        <a:rPr sz="1200" spc="100" dirty="0">
                          <a:latin typeface="Calibri"/>
                          <a:cs typeface="Calibri"/>
                        </a:rPr>
                        <a:t>Premium</a:t>
                      </a:r>
                      <a:r>
                        <a:rPr sz="1200" spc="-35" dirty="0">
                          <a:latin typeface="Calibri"/>
                          <a:cs typeface="Calibri"/>
                        </a:rPr>
                        <a:t> </a:t>
                      </a:r>
                      <a:r>
                        <a:rPr sz="1200" spc="80" dirty="0">
                          <a:latin typeface="Calibri"/>
                          <a:cs typeface="Calibri"/>
                        </a:rPr>
                        <a:t>connectivity</a:t>
                      </a:r>
                      <a:r>
                        <a:rPr sz="1200" spc="-10" dirty="0">
                          <a:latin typeface="Calibri"/>
                          <a:cs typeface="Calibri"/>
                        </a:rPr>
                        <a:t> </a:t>
                      </a:r>
                      <a:r>
                        <a:rPr sz="1200" spc="60" dirty="0">
                          <a:latin typeface="Calibri"/>
                          <a:cs typeface="Calibri"/>
                        </a:rPr>
                        <a:t>solutions</a:t>
                      </a:r>
                      <a:endParaRPr sz="1200">
                        <a:latin typeface="Calibri"/>
                        <a:cs typeface="Calibri"/>
                      </a:endParaRPr>
                    </a:p>
                  </a:txBody>
                  <a:tcPr marL="0" marR="0" marT="20320" marB="0">
                    <a:lnT w="12700">
                      <a:solidFill>
                        <a:srgbClr val="ADADAD"/>
                      </a:solidFill>
                      <a:prstDash val="solid"/>
                    </a:lnT>
                  </a:tcPr>
                </a:tc>
                <a:extLst>
                  <a:ext uri="{0D108BD9-81ED-4DB2-BD59-A6C34878D82A}">
                    <a16:rowId xmlns:a16="http://schemas.microsoft.com/office/drawing/2014/main" val="10002"/>
                  </a:ext>
                </a:extLst>
              </a:tr>
            </a:tbl>
          </a:graphicData>
        </a:graphic>
      </p:graphicFrame>
      <p:sp>
        <p:nvSpPr>
          <p:cNvPr id="29" name="object 29"/>
          <p:cNvSpPr txBox="1"/>
          <p:nvPr/>
        </p:nvSpPr>
        <p:spPr>
          <a:xfrm>
            <a:off x="7402448" y="3535807"/>
            <a:ext cx="398907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90" normalizeH="0" baseline="0" noProof="0" dirty="0">
                <a:ln>
                  <a:noFill/>
                </a:ln>
                <a:solidFill>
                  <a:prstClr val="black"/>
                </a:solidFill>
                <a:effectLst/>
                <a:uLnTx/>
                <a:uFillTx/>
                <a:latin typeface="Calibri"/>
                <a:ea typeface="+mn-ea"/>
                <a:cs typeface="Calibri"/>
              </a:rPr>
              <a:t>Greater</a:t>
            </a:r>
            <a:r>
              <a:rPr kumimoji="0" sz="1400" b="0" i="0" u="none" strike="noStrike" kern="1200" cap="none" spc="-50" normalizeH="0" baseline="0" noProof="0" dirty="0">
                <a:ln>
                  <a:noFill/>
                </a:ln>
                <a:solidFill>
                  <a:prstClr val="black"/>
                </a:solidFill>
                <a:effectLst/>
                <a:uLnTx/>
                <a:uFillTx/>
                <a:latin typeface="Calibri"/>
                <a:ea typeface="+mn-ea"/>
                <a:cs typeface="Calibri"/>
              </a:rPr>
              <a:t> </a:t>
            </a:r>
            <a:r>
              <a:rPr kumimoji="0" sz="1400" b="0" i="0" u="none" strike="noStrike" kern="1200" cap="none" spc="85" normalizeH="0" baseline="0" noProof="0" dirty="0">
                <a:ln>
                  <a:noFill/>
                </a:ln>
                <a:solidFill>
                  <a:prstClr val="black"/>
                </a:solidFill>
                <a:effectLst/>
                <a:uLnTx/>
                <a:uFillTx/>
                <a:latin typeface="Calibri"/>
                <a:ea typeface="+mn-ea"/>
                <a:cs typeface="Calibri"/>
              </a:rPr>
              <a:t>endpoint</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60" normalizeH="0" baseline="0" noProof="0" dirty="0">
                <a:ln>
                  <a:noFill/>
                </a:ln>
                <a:solidFill>
                  <a:prstClr val="black"/>
                </a:solidFill>
                <a:effectLst/>
                <a:uLnTx/>
                <a:uFillTx/>
                <a:latin typeface="Calibri"/>
                <a:ea typeface="+mn-ea"/>
                <a:cs typeface="Calibri"/>
              </a:rPr>
              <a:t>visibility</a:t>
            </a:r>
            <a:r>
              <a:rPr kumimoji="0" sz="1400" b="0" i="0" u="none" strike="noStrike" kern="1200" cap="none" spc="-50" normalizeH="0" baseline="0" noProof="0" dirty="0">
                <a:ln>
                  <a:noFill/>
                </a:ln>
                <a:solidFill>
                  <a:prstClr val="black"/>
                </a:solidFill>
                <a:effectLst/>
                <a:uLnTx/>
                <a:uFillTx/>
                <a:latin typeface="Calibri"/>
                <a:ea typeface="+mn-ea"/>
                <a:cs typeface="Calibri"/>
              </a:rPr>
              <a:t> </a:t>
            </a:r>
            <a:r>
              <a:rPr kumimoji="0" sz="1400" b="0" i="0" u="none" strike="noStrike" kern="1200" cap="none" spc="100" normalizeH="0" baseline="0" noProof="0" dirty="0">
                <a:ln>
                  <a:noFill/>
                </a:ln>
                <a:solidFill>
                  <a:prstClr val="black"/>
                </a:solidFill>
                <a:effectLst/>
                <a:uLnTx/>
                <a:uFillTx/>
                <a:latin typeface="Calibri"/>
                <a:ea typeface="+mn-ea"/>
                <a:cs typeface="Calibri"/>
              </a:rPr>
              <a:t>and</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85" normalizeH="0" baseline="0" noProof="0" dirty="0">
                <a:ln>
                  <a:noFill/>
                </a:ln>
                <a:solidFill>
                  <a:prstClr val="black"/>
                </a:solidFill>
                <a:effectLst/>
                <a:uLnTx/>
                <a:uFillTx/>
                <a:latin typeface="Calibri"/>
                <a:ea typeface="+mn-ea"/>
                <a:cs typeface="Calibri"/>
              </a:rPr>
              <a:t>control</a:t>
            </a:r>
            <a:r>
              <a:rPr kumimoji="0" sz="1400" b="0" i="0" u="none" strike="noStrike" kern="1200" cap="none" spc="-65" normalizeH="0" baseline="0" noProof="0" dirty="0">
                <a:ln>
                  <a:noFill/>
                </a:ln>
                <a:solidFill>
                  <a:prstClr val="black"/>
                </a:solidFill>
                <a:effectLst/>
                <a:uLnTx/>
                <a:uFillTx/>
                <a:latin typeface="Calibri"/>
                <a:ea typeface="+mn-ea"/>
                <a:cs typeface="Calibri"/>
              </a:rPr>
              <a:t> </a:t>
            </a:r>
            <a:r>
              <a:rPr kumimoji="0" sz="1400" b="0" i="0" u="none" strike="noStrike" kern="1200" cap="none" spc="75" normalizeH="0" baseline="0" noProof="0" dirty="0">
                <a:ln>
                  <a:noFill/>
                </a:ln>
                <a:solidFill>
                  <a:prstClr val="black"/>
                </a:solidFill>
                <a:effectLst/>
                <a:uLnTx/>
                <a:uFillTx/>
                <a:latin typeface="Calibri"/>
                <a:ea typeface="+mn-ea"/>
                <a:cs typeface="Calibri"/>
              </a:rPr>
              <a:t>for</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150" normalizeH="0" baseline="0" noProof="0" dirty="0">
                <a:ln>
                  <a:noFill/>
                </a:ln>
                <a:solidFill>
                  <a:prstClr val="black"/>
                </a:solidFill>
                <a:effectLst/>
                <a:uLnTx/>
                <a:uFillTx/>
                <a:latin typeface="Calibri"/>
                <a:ea typeface="+mn-ea"/>
                <a:cs typeface="Calibri"/>
              </a:rPr>
              <a:t>AIOps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0" name="object 30"/>
          <p:cNvGraphicFramePr>
            <a:graphicFrameLocks noGrp="1"/>
          </p:cNvGraphicFramePr>
          <p:nvPr/>
        </p:nvGraphicFramePr>
        <p:xfrm>
          <a:off x="7651368" y="2679015"/>
          <a:ext cx="3757929" cy="684529"/>
        </p:xfrm>
        <a:graphic>
          <a:graphicData uri="http://schemas.openxmlformats.org/drawingml/2006/table">
            <a:tbl>
              <a:tblPr firstRow="1" bandRow="1">
                <a:tableStyleId>{2D5ABB26-0587-4C30-8999-92F81FD0307C}</a:tableStyleId>
              </a:tblPr>
              <a:tblGrid>
                <a:gridCol w="3757929">
                  <a:extLst>
                    <a:ext uri="{9D8B030D-6E8A-4147-A177-3AD203B41FA5}">
                      <a16:colId xmlns:a16="http://schemas.microsoft.com/office/drawing/2014/main" val="20000"/>
                    </a:ext>
                  </a:extLst>
                </a:gridCol>
              </a:tblGrid>
              <a:tr h="222885">
                <a:tc>
                  <a:txBody>
                    <a:bodyPr/>
                    <a:lstStyle/>
                    <a:p>
                      <a:pPr marL="635">
                        <a:lnSpc>
                          <a:spcPts val="1435"/>
                        </a:lnSpc>
                      </a:pPr>
                      <a:r>
                        <a:rPr sz="1200" spc="120" dirty="0">
                          <a:latin typeface="Calibri"/>
                          <a:cs typeface="Calibri"/>
                        </a:rPr>
                        <a:t>Reduced</a:t>
                      </a:r>
                      <a:r>
                        <a:rPr sz="1200" spc="-35" dirty="0">
                          <a:latin typeface="Calibri"/>
                          <a:cs typeface="Calibri"/>
                        </a:rPr>
                        <a:t> </a:t>
                      </a:r>
                      <a:r>
                        <a:rPr sz="1200" spc="80" dirty="0">
                          <a:latin typeface="Calibri"/>
                          <a:cs typeface="Calibri"/>
                        </a:rPr>
                        <a:t>attack</a:t>
                      </a:r>
                      <a:r>
                        <a:rPr sz="1200" spc="-40" dirty="0">
                          <a:latin typeface="Calibri"/>
                          <a:cs typeface="Calibri"/>
                        </a:rPr>
                        <a:t> </a:t>
                      </a:r>
                      <a:r>
                        <a:rPr sz="1200" spc="80" dirty="0">
                          <a:latin typeface="Calibri"/>
                          <a:cs typeface="Calibri"/>
                        </a:rPr>
                        <a:t>surface</a:t>
                      </a:r>
                      <a:endParaRPr sz="1200">
                        <a:latin typeface="Calibri"/>
                        <a:cs typeface="Calibri"/>
                      </a:endParaRPr>
                    </a:p>
                  </a:txBody>
                  <a:tcPr marL="0" marR="0" marT="0" marB="0">
                    <a:lnB w="12700">
                      <a:solidFill>
                        <a:srgbClr val="ADADAD"/>
                      </a:solidFill>
                      <a:prstDash val="solid"/>
                    </a:lnB>
                  </a:tcPr>
                </a:tc>
                <a:extLst>
                  <a:ext uri="{0D108BD9-81ED-4DB2-BD59-A6C34878D82A}">
                    <a16:rowId xmlns:a16="http://schemas.microsoft.com/office/drawing/2014/main" val="10000"/>
                  </a:ext>
                </a:extLst>
              </a:tr>
              <a:tr h="243840">
                <a:tc>
                  <a:txBody>
                    <a:bodyPr/>
                    <a:lstStyle/>
                    <a:p>
                      <a:pPr marL="635">
                        <a:lnSpc>
                          <a:spcPct val="100000"/>
                        </a:lnSpc>
                        <a:spcBef>
                          <a:spcPts val="160"/>
                        </a:spcBef>
                      </a:pPr>
                      <a:r>
                        <a:rPr sz="1200" spc="235" dirty="0">
                          <a:latin typeface="Calibri"/>
                          <a:cs typeface="Calibri"/>
                        </a:rPr>
                        <a:t>A</a:t>
                      </a:r>
                      <a:r>
                        <a:rPr sz="1200" spc="-45" dirty="0">
                          <a:latin typeface="Calibri"/>
                          <a:cs typeface="Calibri"/>
                        </a:rPr>
                        <a:t> </a:t>
                      </a:r>
                      <a:r>
                        <a:rPr sz="1200" spc="90" dirty="0">
                          <a:latin typeface="Calibri"/>
                          <a:cs typeface="Calibri"/>
                        </a:rPr>
                        <a:t>more</a:t>
                      </a:r>
                      <a:r>
                        <a:rPr sz="1200" spc="-45" dirty="0">
                          <a:latin typeface="Calibri"/>
                          <a:cs typeface="Calibri"/>
                        </a:rPr>
                        <a:t> </a:t>
                      </a:r>
                      <a:r>
                        <a:rPr sz="1200" spc="95" dirty="0">
                          <a:latin typeface="Calibri"/>
                          <a:cs typeface="Calibri"/>
                        </a:rPr>
                        <a:t>secure</a:t>
                      </a:r>
                      <a:r>
                        <a:rPr sz="1200" spc="-70" dirty="0">
                          <a:latin typeface="Calibri"/>
                          <a:cs typeface="Calibri"/>
                        </a:rPr>
                        <a:t> </a:t>
                      </a:r>
                      <a:r>
                        <a:rPr sz="1200" spc="75" dirty="0">
                          <a:latin typeface="Calibri"/>
                          <a:cs typeface="Calibri"/>
                        </a:rPr>
                        <a:t>foundation</a:t>
                      </a:r>
                      <a:r>
                        <a:rPr sz="1200" spc="-20" dirty="0">
                          <a:latin typeface="Calibri"/>
                          <a:cs typeface="Calibri"/>
                        </a:rPr>
                        <a:t> </a:t>
                      </a:r>
                      <a:r>
                        <a:rPr sz="1200" spc="65" dirty="0">
                          <a:latin typeface="Calibri"/>
                          <a:cs typeface="Calibri"/>
                        </a:rPr>
                        <a:t>for</a:t>
                      </a:r>
                      <a:r>
                        <a:rPr sz="1200" spc="-30" dirty="0">
                          <a:latin typeface="Calibri"/>
                          <a:cs typeface="Calibri"/>
                        </a:rPr>
                        <a:t> </a:t>
                      </a:r>
                      <a:r>
                        <a:rPr sz="1200" spc="140" dirty="0">
                          <a:latin typeface="Calibri"/>
                          <a:cs typeface="Calibri"/>
                        </a:rPr>
                        <a:t>AI</a:t>
                      </a:r>
                      <a:r>
                        <a:rPr sz="1200" spc="-40" dirty="0">
                          <a:latin typeface="Calibri"/>
                          <a:cs typeface="Calibri"/>
                        </a:rPr>
                        <a:t> </a:t>
                      </a:r>
                      <a:r>
                        <a:rPr sz="1200" spc="105" dirty="0">
                          <a:latin typeface="Calibri"/>
                          <a:cs typeface="Calibri"/>
                        </a:rPr>
                        <a:t>apps</a:t>
                      </a:r>
                      <a:r>
                        <a:rPr sz="1200" spc="-30" dirty="0">
                          <a:latin typeface="Calibri"/>
                          <a:cs typeface="Calibri"/>
                        </a:rPr>
                        <a:t> </a:t>
                      </a:r>
                      <a:r>
                        <a:rPr sz="1200" spc="90" dirty="0">
                          <a:latin typeface="Calibri"/>
                          <a:cs typeface="Calibri"/>
                        </a:rPr>
                        <a:t>and</a:t>
                      </a:r>
                      <a:r>
                        <a:rPr sz="1200" spc="-45" dirty="0">
                          <a:latin typeface="Calibri"/>
                          <a:cs typeface="Calibri"/>
                        </a:rPr>
                        <a:t> </a:t>
                      </a:r>
                      <a:r>
                        <a:rPr sz="1200" spc="60" dirty="0">
                          <a:latin typeface="Calibri"/>
                          <a:cs typeface="Calibri"/>
                        </a:rPr>
                        <a:t>data</a:t>
                      </a:r>
                      <a:endParaRPr sz="1200">
                        <a:latin typeface="Calibri"/>
                        <a:cs typeface="Calibri"/>
                      </a:endParaRPr>
                    </a:p>
                  </a:txBody>
                  <a:tcPr marL="0" marR="0" marT="20320" marB="0">
                    <a:lnT w="12700">
                      <a:solidFill>
                        <a:srgbClr val="ADADAD"/>
                      </a:solidFill>
                      <a:prstDash val="solid"/>
                    </a:lnT>
                    <a:lnB w="12700">
                      <a:solidFill>
                        <a:srgbClr val="ADADAD"/>
                      </a:solidFill>
                      <a:prstDash val="solid"/>
                    </a:lnB>
                  </a:tcPr>
                </a:tc>
                <a:extLst>
                  <a:ext uri="{0D108BD9-81ED-4DB2-BD59-A6C34878D82A}">
                    <a16:rowId xmlns:a16="http://schemas.microsoft.com/office/drawing/2014/main" val="10001"/>
                  </a:ext>
                </a:extLst>
              </a:tr>
              <a:tr h="217804">
                <a:tc>
                  <a:txBody>
                    <a:bodyPr/>
                    <a:lstStyle/>
                    <a:p>
                      <a:pPr marL="635">
                        <a:lnSpc>
                          <a:spcPct val="100000"/>
                        </a:lnSpc>
                        <a:spcBef>
                          <a:spcPts val="160"/>
                        </a:spcBef>
                      </a:pPr>
                      <a:r>
                        <a:rPr sz="1200" dirty="0">
                          <a:latin typeface="Calibri"/>
                          <a:cs typeface="Calibri"/>
                        </a:rPr>
                        <a:t>Multi-</a:t>
                      </a:r>
                      <a:r>
                        <a:rPr sz="1200" spc="60" dirty="0">
                          <a:latin typeface="Calibri"/>
                          <a:cs typeface="Calibri"/>
                        </a:rPr>
                        <a:t>layer</a:t>
                      </a:r>
                      <a:r>
                        <a:rPr sz="1200" spc="70" dirty="0">
                          <a:latin typeface="Calibri"/>
                          <a:cs typeface="Calibri"/>
                        </a:rPr>
                        <a:t> hardware-</a:t>
                      </a:r>
                      <a:r>
                        <a:rPr sz="1200" spc="105" dirty="0">
                          <a:latin typeface="Calibri"/>
                          <a:cs typeface="Calibri"/>
                        </a:rPr>
                        <a:t>based</a:t>
                      </a:r>
                      <a:r>
                        <a:rPr sz="1200" spc="30" dirty="0">
                          <a:latin typeface="Calibri"/>
                          <a:cs typeface="Calibri"/>
                        </a:rPr>
                        <a:t> </a:t>
                      </a:r>
                      <a:r>
                        <a:rPr sz="1200" spc="85" dirty="0">
                          <a:latin typeface="Calibri"/>
                          <a:cs typeface="Calibri"/>
                        </a:rPr>
                        <a:t>security</a:t>
                      </a:r>
                      <a:r>
                        <a:rPr sz="1200" spc="40" dirty="0">
                          <a:latin typeface="Calibri"/>
                          <a:cs typeface="Calibri"/>
                        </a:rPr>
                        <a:t> </a:t>
                      </a:r>
                      <a:r>
                        <a:rPr sz="1200" spc="80" dirty="0">
                          <a:latin typeface="Calibri"/>
                          <a:cs typeface="Calibri"/>
                        </a:rPr>
                        <a:t>strategy</a:t>
                      </a:r>
                      <a:endParaRPr sz="1200">
                        <a:latin typeface="Calibri"/>
                        <a:cs typeface="Calibri"/>
                      </a:endParaRPr>
                    </a:p>
                  </a:txBody>
                  <a:tcPr marL="0" marR="0" marT="20320" marB="0">
                    <a:lnT w="12700">
                      <a:solidFill>
                        <a:srgbClr val="ADADAD"/>
                      </a:solidFill>
                      <a:prstDash val="solid"/>
                    </a:lnT>
                  </a:tcPr>
                </a:tc>
                <a:extLst>
                  <a:ext uri="{0D108BD9-81ED-4DB2-BD59-A6C34878D82A}">
                    <a16:rowId xmlns:a16="http://schemas.microsoft.com/office/drawing/2014/main" val="10002"/>
                  </a:ext>
                </a:extLst>
              </a:tr>
            </a:tbl>
          </a:graphicData>
        </a:graphic>
      </p:graphicFrame>
      <p:sp>
        <p:nvSpPr>
          <p:cNvPr id="31" name="object 31"/>
          <p:cNvSpPr txBox="1"/>
          <p:nvPr/>
        </p:nvSpPr>
        <p:spPr>
          <a:xfrm>
            <a:off x="7402448" y="4749241"/>
            <a:ext cx="2938780"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25" normalizeH="0" baseline="0" noProof="0" dirty="0">
                <a:ln>
                  <a:noFill/>
                </a:ln>
                <a:solidFill>
                  <a:prstClr val="black"/>
                </a:solidFill>
                <a:effectLst/>
                <a:uLnTx/>
                <a:uFillTx/>
                <a:latin typeface="Calibri"/>
                <a:ea typeface="+mn-ea"/>
                <a:cs typeface="Calibri"/>
              </a:rPr>
              <a:t>Enhanced</a:t>
            </a:r>
            <a:r>
              <a:rPr kumimoji="0" sz="1400" b="0" i="0" u="none" strike="noStrike" kern="1200" cap="none" spc="-50" normalizeH="0" baseline="0" noProof="0" dirty="0">
                <a:ln>
                  <a:noFill/>
                </a:ln>
                <a:solidFill>
                  <a:prstClr val="black"/>
                </a:solidFill>
                <a:effectLst/>
                <a:uLnTx/>
                <a:uFillTx/>
                <a:latin typeface="Calibri"/>
                <a:ea typeface="+mn-ea"/>
                <a:cs typeface="Calibri"/>
              </a:rPr>
              <a:t> </a:t>
            </a:r>
            <a:r>
              <a:rPr kumimoji="0" sz="1400" b="0" i="0" u="none" strike="noStrike" kern="1200" cap="none" spc="65" normalizeH="0" baseline="0" noProof="0" dirty="0">
                <a:ln>
                  <a:noFill/>
                </a:ln>
                <a:solidFill>
                  <a:prstClr val="black"/>
                </a:solidFill>
                <a:effectLst/>
                <a:uLnTx/>
                <a:uFillTx/>
                <a:latin typeface="Calibri"/>
                <a:ea typeface="+mn-ea"/>
                <a:cs typeface="Calibri"/>
              </a:rPr>
              <a:t>validation</a:t>
            </a:r>
            <a:r>
              <a:rPr kumimoji="0" sz="1400" b="0" i="0" u="none" strike="noStrike" kern="1200" cap="none" spc="-65" normalizeH="0" baseline="0" noProof="0" dirty="0">
                <a:ln>
                  <a:noFill/>
                </a:ln>
                <a:solidFill>
                  <a:prstClr val="black"/>
                </a:solidFill>
                <a:effectLst/>
                <a:uLnTx/>
                <a:uFillTx/>
                <a:latin typeface="Calibri"/>
                <a:ea typeface="+mn-ea"/>
                <a:cs typeface="Calibri"/>
              </a:rPr>
              <a:t> </a:t>
            </a:r>
            <a:r>
              <a:rPr kumimoji="0" sz="1400" b="0" i="0" u="none" strike="noStrike" kern="1200" cap="none" spc="100" normalizeH="0" baseline="0" noProof="0" dirty="0">
                <a:ln>
                  <a:noFill/>
                </a:ln>
                <a:solidFill>
                  <a:prstClr val="black"/>
                </a:solidFill>
                <a:effectLst/>
                <a:uLnTx/>
                <a:uFillTx/>
                <a:latin typeface="Calibri"/>
                <a:ea typeface="+mn-ea"/>
                <a:cs typeface="Calibri"/>
              </a:rPr>
              <a:t>and</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95" normalizeH="0" baseline="0" noProof="0" dirty="0">
                <a:ln>
                  <a:noFill/>
                </a:ln>
                <a:solidFill>
                  <a:prstClr val="black"/>
                </a:solidFill>
                <a:effectLst/>
                <a:uLnTx/>
                <a:uFillTx/>
                <a:latin typeface="Calibri"/>
                <a:ea typeface="+mn-ea"/>
                <a:cs typeface="Calibri"/>
              </a:rPr>
              <a:t>assurance</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txBox="1"/>
          <p:nvPr/>
        </p:nvSpPr>
        <p:spPr>
          <a:xfrm>
            <a:off x="7402448" y="2404110"/>
            <a:ext cx="337820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40" normalizeH="0" baseline="0" noProof="0" dirty="0">
                <a:ln>
                  <a:noFill/>
                </a:ln>
                <a:solidFill>
                  <a:prstClr val="black"/>
                </a:solidFill>
                <a:effectLst/>
                <a:uLnTx/>
                <a:uFillTx/>
                <a:latin typeface="Calibri"/>
                <a:ea typeface="+mn-ea"/>
                <a:cs typeface="Calibri"/>
              </a:rPr>
              <a:t>Secure</a:t>
            </a:r>
            <a:r>
              <a:rPr kumimoji="0" sz="1400" b="0" i="0" u="none" strike="noStrike" kern="1200" cap="none" spc="-40" normalizeH="0" baseline="0" noProof="0" dirty="0">
                <a:ln>
                  <a:noFill/>
                </a:ln>
                <a:solidFill>
                  <a:prstClr val="black"/>
                </a:solidFill>
                <a:effectLst/>
                <a:uLnTx/>
                <a:uFillTx/>
                <a:latin typeface="Calibri"/>
                <a:ea typeface="+mn-ea"/>
                <a:cs typeface="Calibri"/>
              </a:rPr>
              <a:t> </a:t>
            </a:r>
            <a:r>
              <a:rPr kumimoji="0" sz="1400" b="0" i="0" u="none" strike="noStrike" kern="1200" cap="none" spc="120" normalizeH="0" baseline="0" noProof="0" dirty="0">
                <a:ln>
                  <a:noFill/>
                </a:ln>
                <a:solidFill>
                  <a:prstClr val="black"/>
                </a:solidFill>
                <a:effectLst/>
                <a:uLnTx/>
                <a:uFillTx/>
                <a:latin typeface="Calibri"/>
                <a:ea typeface="+mn-ea"/>
                <a:cs typeface="Calibri"/>
              </a:rPr>
              <a:t>by</a:t>
            </a:r>
            <a:r>
              <a:rPr kumimoji="0" sz="1400" b="0" i="0" u="none" strike="noStrike" kern="1200" cap="none" spc="-50" normalizeH="0" baseline="0" noProof="0" dirty="0">
                <a:ln>
                  <a:noFill/>
                </a:ln>
                <a:solidFill>
                  <a:prstClr val="black"/>
                </a:solidFill>
                <a:effectLst/>
                <a:uLnTx/>
                <a:uFillTx/>
                <a:latin typeface="Calibri"/>
                <a:ea typeface="+mn-ea"/>
                <a:cs typeface="Calibri"/>
              </a:rPr>
              <a:t> </a:t>
            </a:r>
            <a:r>
              <a:rPr kumimoji="0" sz="1400" b="0" i="0" u="none" strike="noStrike" kern="1200" cap="none" spc="114" normalizeH="0" baseline="0" noProof="0" dirty="0">
                <a:ln>
                  <a:noFill/>
                </a:ln>
                <a:solidFill>
                  <a:prstClr val="black"/>
                </a:solidFill>
                <a:effectLst/>
                <a:uLnTx/>
                <a:uFillTx/>
                <a:latin typeface="Calibri"/>
                <a:ea typeface="+mn-ea"/>
                <a:cs typeface="Calibri"/>
              </a:rPr>
              <a:t>design</a:t>
            </a:r>
            <a:r>
              <a:rPr kumimoji="0" sz="1400" b="0" i="0" u="none" strike="noStrike" kern="1200" cap="none" spc="-25" normalizeH="0" baseline="0" noProof="0" dirty="0">
                <a:ln>
                  <a:noFill/>
                </a:ln>
                <a:solidFill>
                  <a:prstClr val="black"/>
                </a:solidFill>
                <a:effectLst/>
                <a:uLnTx/>
                <a:uFillTx/>
                <a:latin typeface="Calibri"/>
                <a:ea typeface="+mn-ea"/>
                <a:cs typeface="Calibri"/>
              </a:rPr>
              <a:t> </a:t>
            </a:r>
            <a:r>
              <a:rPr kumimoji="0" sz="1400" b="0" i="0" u="none" strike="noStrike" kern="1200" cap="none" spc="75" normalizeH="0" baseline="0" noProof="0" dirty="0">
                <a:ln>
                  <a:noFill/>
                </a:ln>
                <a:solidFill>
                  <a:prstClr val="black"/>
                </a:solidFill>
                <a:effectLst/>
                <a:uLnTx/>
                <a:uFillTx/>
                <a:latin typeface="Calibri"/>
                <a:ea typeface="+mn-ea"/>
                <a:cs typeface="Calibri"/>
              </a:rPr>
              <a:t>for</a:t>
            </a:r>
            <a:r>
              <a:rPr kumimoji="0" sz="1400" b="0" i="0" u="none" strike="noStrike" kern="1200" cap="none" spc="-60" normalizeH="0" baseline="0" noProof="0" dirty="0">
                <a:ln>
                  <a:noFill/>
                </a:ln>
                <a:solidFill>
                  <a:prstClr val="black"/>
                </a:solidFill>
                <a:effectLst/>
                <a:uLnTx/>
                <a:uFillTx/>
                <a:latin typeface="Calibri"/>
                <a:ea typeface="+mn-ea"/>
                <a:cs typeface="Calibri"/>
              </a:rPr>
              <a:t> </a:t>
            </a:r>
            <a:r>
              <a:rPr kumimoji="0" sz="1400" b="0" i="0" u="none" strike="noStrike" kern="1200" cap="none" spc="105" normalizeH="0" baseline="0" noProof="0" dirty="0">
                <a:ln>
                  <a:noFill/>
                </a:ln>
                <a:solidFill>
                  <a:prstClr val="black"/>
                </a:solidFill>
                <a:effectLst/>
                <a:uLnTx/>
                <a:uFillTx/>
                <a:latin typeface="Calibri"/>
                <a:ea typeface="+mn-ea"/>
                <a:cs typeface="Calibri"/>
              </a:rPr>
              <a:t>modern</a:t>
            </a:r>
            <a:r>
              <a:rPr kumimoji="0" sz="1400" b="0" i="0" u="none" strike="noStrike" kern="1200" cap="none" spc="-50" normalizeH="0" baseline="0" noProof="0" dirty="0">
                <a:ln>
                  <a:noFill/>
                </a:ln>
                <a:solidFill>
                  <a:prstClr val="black"/>
                </a:solidFill>
                <a:effectLst/>
                <a:uLnTx/>
                <a:uFillTx/>
                <a:latin typeface="Calibri"/>
                <a:ea typeface="+mn-ea"/>
                <a:cs typeface="Calibri"/>
              </a:rPr>
              <a:t> </a:t>
            </a:r>
            <a:r>
              <a:rPr kumimoji="0" sz="1400" b="0" i="0" u="none" strike="noStrike" kern="1200" cap="none" spc="110" normalizeH="0" baseline="0" noProof="0" dirty="0">
                <a:ln>
                  <a:noFill/>
                </a:ln>
                <a:solidFill>
                  <a:prstClr val="black"/>
                </a:solidFill>
                <a:effectLst/>
                <a:uLnTx/>
                <a:uFillTx/>
                <a:latin typeface="Calibri"/>
                <a:ea typeface="+mn-ea"/>
                <a:cs typeface="Calibri"/>
              </a:rPr>
              <a:t>computing</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object 33"/>
          <p:cNvSpPr txBox="1"/>
          <p:nvPr/>
        </p:nvSpPr>
        <p:spPr>
          <a:xfrm>
            <a:off x="2081529" y="5156072"/>
            <a:ext cx="1463675" cy="452120"/>
          </a:xfrm>
          <a:prstGeom prst="rect">
            <a:avLst/>
          </a:prstGeom>
        </p:spPr>
        <p:txBody>
          <a:bodyPr vert="horz" wrap="square" lIns="0" tIns="12065" rIns="0" bIns="0" rtlCol="0">
            <a:spAutoFit/>
          </a:bodyPr>
          <a:lstStyle/>
          <a:p>
            <a:pPr marL="381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175" normalizeH="0" baseline="0" noProof="0" dirty="0">
                <a:ln>
                  <a:noFill/>
                </a:ln>
                <a:solidFill>
                  <a:srgbClr val="FFFFFF"/>
                </a:solidFill>
                <a:effectLst/>
                <a:uLnTx/>
                <a:uFillTx/>
                <a:latin typeface="Calibri"/>
                <a:ea typeface="+mn-ea"/>
                <a:cs typeface="Calibri"/>
              </a:rPr>
              <a:t>213%</a:t>
            </a:r>
            <a:r>
              <a:rPr kumimoji="0" sz="2800" b="0" i="0" u="none" strike="noStrike" kern="1200" cap="none" spc="-100" normalizeH="0" baseline="0" noProof="0" dirty="0">
                <a:ln>
                  <a:noFill/>
                </a:ln>
                <a:solidFill>
                  <a:srgbClr val="FFFFFF"/>
                </a:solidFill>
                <a:effectLst/>
                <a:uLnTx/>
                <a:uFillTx/>
                <a:latin typeface="Calibri"/>
                <a:ea typeface="+mn-ea"/>
                <a:cs typeface="Calibri"/>
              </a:rPr>
              <a:t> </a:t>
            </a:r>
            <a:r>
              <a:rPr kumimoji="0" sz="1600" b="0" i="0" u="none" strike="noStrike" kern="1200" cap="none" spc="95" normalizeH="0" baseline="0" noProof="0" dirty="0">
                <a:ln>
                  <a:noFill/>
                </a:ln>
                <a:solidFill>
                  <a:srgbClr val="FFFFFF"/>
                </a:solidFill>
                <a:effectLst/>
                <a:uLnTx/>
                <a:uFillTx/>
                <a:latin typeface="Calibri"/>
                <a:ea typeface="+mn-ea"/>
                <a:cs typeface="Calibri"/>
              </a:rPr>
              <a:t>ROI</a:t>
            </a:r>
            <a:r>
              <a:rPr kumimoji="0" sz="1575" b="0" i="0" u="none" strike="noStrike" kern="1200" cap="none" spc="142" normalizeH="0" baseline="26455" noProof="0" dirty="0">
                <a:ln>
                  <a:noFill/>
                </a:ln>
                <a:solidFill>
                  <a:srgbClr val="FFFFFF"/>
                </a:solidFill>
                <a:effectLst/>
                <a:uLnTx/>
                <a:uFillTx/>
                <a:latin typeface="Calibri"/>
                <a:ea typeface="+mn-ea"/>
                <a:cs typeface="Calibri"/>
              </a:rPr>
              <a:t>1</a:t>
            </a:r>
            <a:endParaRPr kumimoji="0" sz="1575" b="0" i="0" u="none" strike="noStrike" kern="1200" cap="none" spc="0" normalizeH="0" baseline="26455" noProof="0">
              <a:ln>
                <a:noFill/>
              </a:ln>
              <a:solidFill>
                <a:prstClr val="black"/>
              </a:solidFill>
              <a:effectLst/>
              <a:uLnTx/>
              <a:uFillTx/>
              <a:latin typeface="Calibri"/>
              <a:ea typeface="+mn-ea"/>
              <a:cs typeface="Calibri"/>
            </a:endParaRPr>
          </a:p>
        </p:txBody>
      </p:sp>
      <p:grpSp>
        <p:nvGrpSpPr>
          <p:cNvPr id="34" name="object 34"/>
          <p:cNvGrpSpPr/>
          <p:nvPr/>
        </p:nvGrpSpPr>
        <p:grpSpPr>
          <a:xfrm>
            <a:off x="3966971" y="5663184"/>
            <a:ext cx="382905" cy="396875"/>
            <a:chOff x="3966971" y="5663184"/>
            <a:chExt cx="382905" cy="396875"/>
          </a:xfrm>
        </p:grpSpPr>
        <p:pic>
          <p:nvPicPr>
            <p:cNvPr id="35" name="object 35"/>
            <p:cNvPicPr/>
            <p:nvPr/>
          </p:nvPicPr>
          <p:blipFill>
            <a:blip r:embed="rId8" cstate="print"/>
            <a:stretch>
              <a:fillRect/>
            </a:stretch>
          </p:blipFill>
          <p:spPr>
            <a:xfrm>
              <a:off x="3966971" y="5663184"/>
              <a:ext cx="382485" cy="396252"/>
            </a:xfrm>
            <a:prstGeom prst="rect">
              <a:avLst/>
            </a:prstGeom>
          </p:spPr>
        </p:pic>
        <p:sp>
          <p:nvSpPr>
            <p:cNvPr id="36" name="object 36"/>
            <p:cNvSpPr/>
            <p:nvPr/>
          </p:nvSpPr>
          <p:spPr>
            <a:xfrm>
              <a:off x="4047743" y="5688838"/>
              <a:ext cx="280035" cy="294640"/>
            </a:xfrm>
            <a:custGeom>
              <a:avLst/>
              <a:gdLst/>
              <a:ahLst/>
              <a:cxnLst/>
              <a:rect l="l" t="t" r="r" b="b"/>
              <a:pathLst>
                <a:path w="280035" h="294639">
                  <a:moveTo>
                    <a:pt x="279526" y="0"/>
                  </a:moveTo>
                  <a:lnTo>
                    <a:pt x="0" y="0"/>
                  </a:lnTo>
                  <a:lnTo>
                    <a:pt x="0" y="294233"/>
                  </a:lnTo>
                  <a:lnTo>
                    <a:pt x="279526" y="0"/>
                  </a:lnTo>
                  <a:close/>
                </a:path>
              </a:pathLst>
            </a:custGeom>
            <a:solidFill>
              <a:srgbClr val="1735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 name="object 37"/>
          <p:cNvSpPr txBox="1"/>
          <p:nvPr/>
        </p:nvSpPr>
        <p:spPr>
          <a:xfrm>
            <a:off x="4811648" y="238505"/>
            <a:ext cx="6418580" cy="15170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75" normalizeH="0" baseline="0" noProof="0" dirty="0">
                <a:ln>
                  <a:noFill/>
                </a:ln>
                <a:solidFill>
                  <a:srgbClr val="393939"/>
                </a:solidFill>
                <a:effectLst/>
                <a:uLnTx/>
                <a:uFillTx/>
                <a:latin typeface="Calibri"/>
                <a:ea typeface="+mn-ea"/>
                <a:cs typeface="Calibri"/>
              </a:rPr>
              <a:t>Comprehensive</a:t>
            </a:r>
            <a:r>
              <a:rPr kumimoji="0" sz="1800" b="0" i="0" u="none" strike="noStrike" kern="1200" cap="none" spc="-85" normalizeH="0" baseline="0" noProof="0" dirty="0">
                <a:ln>
                  <a:noFill/>
                </a:ln>
                <a:solidFill>
                  <a:srgbClr val="393939"/>
                </a:solidFill>
                <a:effectLst/>
                <a:uLnTx/>
                <a:uFillTx/>
                <a:latin typeface="Calibri"/>
                <a:ea typeface="+mn-ea"/>
                <a:cs typeface="Calibri"/>
              </a:rPr>
              <a:t> </a:t>
            </a:r>
            <a:r>
              <a:rPr kumimoji="0" sz="1800" b="0" i="0" u="none" strike="noStrike" kern="1200" cap="none" spc="160" normalizeH="0" baseline="0" noProof="0" dirty="0">
                <a:ln>
                  <a:noFill/>
                </a:ln>
                <a:solidFill>
                  <a:srgbClr val="393939"/>
                </a:solidFill>
                <a:effectLst/>
                <a:uLnTx/>
                <a:uFillTx/>
                <a:latin typeface="Calibri"/>
                <a:ea typeface="+mn-ea"/>
                <a:cs typeface="Calibri"/>
              </a:rPr>
              <a:t>Platform</a:t>
            </a:r>
            <a:r>
              <a:rPr kumimoji="0" sz="1800" b="0" i="0" u="none" strike="noStrike" kern="1200" cap="none" spc="-60" normalizeH="0" baseline="0" noProof="0" dirty="0">
                <a:ln>
                  <a:noFill/>
                </a:ln>
                <a:solidFill>
                  <a:srgbClr val="393939"/>
                </a:solidFill>
                <a:effectLst/>
                <a:uLnTx/>
                <a:uFillTx/>
                <a:latin typeface="Calibri"/>
                <a:ea typeface="+mn-ea"/>
                <a:cs typeface="Calibri"/>
              </a:rPr>
              <a:t> </a:t>
            </a:r>
            <a:r>
              <a:rPr kumimoji="0" sz="1800" b="0" i="0" u="none" strike="noStrike" kern="1200" cap="none" spc="140" normalizeH="0" baseline="0" noProof="0" dirty="0">
                <a:ln>
                  <a:noFill/>
                </a:ln>
                <a:solidFill>
                  <a:srgbClr val="393939"/>
                </a:solidFill>
                <a:effectLst/>
                <a:uLnTx/>
                <a:uFillTx/>
                <a:latin typeface="Calibri"/>
                <a:ea typeface="+mn-ea"/>
                <a:cs typeface="Calibri"/>
              </a:rPr>
              <a:t>for</a:t>
            </a:r>
            <a:r>
              <a:rPr kumimoji="0" sz="1800" b="0" i="0" u="none" strike="noStrike" kern="1200" cap="none" spc="-55" normalizeH="0" baseline="0" noProof="0" dirty="0">
                <a:ln>
                  <a:noFill/>
                </a:ln>
                <a:solidFill>
                  <a:srgbClr val="393939"/>
                </a:solidFill>
                <a:effectLst/>
                <a:uLnTx/>
                <a:uFillTx/>
                <a:latin typeface="Calibri"/>
                <a:ea typeface="+mn-ea"/>
                <a:cs typeface="Calibri"/>
              </a:rPr>
              <a:t> </a:t>
            </a:r>
            <a:r>
              <a:rPr kumimoji="0" sz="1800" b="0" i="0" u="none" strike="noStrike" kern="1200" cap="none" spc="254" normalizeH="0" baseline="0" noProof="0" dirty="0">
                <a:ln>
                  <a:noFill/>
                </a:ln>
                <a:solidFill>
                  <a:srgbClr val="393939"/>
                </a:solidFill>
                <a:effectLst/>
                <a:uLnTx/>
                <a:uFillTx/>
                <a:latin typeface="Calibri"/>
                <a:ea typeface="+mn-ea"/>
                <a:cs typeface="Calibri"/>
              </a:rPr>
              <a:t>IT</a:t>
            </a:r>
            <a:r>
              <a:rPr kumimoji="0" sz="1800" b="0" i="0" u="none" strike="noStrike" kern="1200" cap="none" spc="-55" normalizeH="0" baseline="0" noProof="0" dirty="0">
                <a:ln>
                  <a:noFill/>
                </a:ln>
                <a:solidFill>
                  <a:srgbClr val="393939"/>
                </a:solidFill>
                <a:effectLst/>
                <a:uLnTx/>
                <a:uFillTx/>
                <a:latin typeface="Calibri"/>
                <a:ea typeface="+mn-ea"/>
                <a:cs typeface="Calibri"/>
              </a:rPr>
              <a:t> </a:t>
            </a:r>
            <a:r>
              <a:rPr kumimoji="0" sz="1800" b="0" i="0" u="none" strike="noStrike" kern="1200" cap="none" spc="165" normalizeH="0" baseline="0" noProof="0" dirty="0">
                <a:ln>
                  <a:noFill/>
                </a:ln>
                <a:solidFill>
                  <a:srgbClr val="393939"/>
                </a:solidFill>
                <a:effectLst/>
                <a:uLnTx/>
                <a:uFillTx/>
                <a:latin typeface="Calibri"/>
                <a:ea typeface="+mn-ea"/>
                <a:cs typeface="Calibri"/>
              </a:rPr>
              <a:t>Excellence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90" normalizeH="0" baseline="0" noProof="0" dirty="0">
                <a:ln>
                  <a:noFill/>
                </a:ln>
                <a:solidFill>
                  <a:srgbClr val="393939"/>
                </a:solidFill>
                <a:effectLst/>
                <a:uLnTx/>
                <a:uFillTx/>
                <a:latin typeface="Calibri"/>
                <a:ea typeface="+mn-ea"/>
                <a:cs typeface="Calibri"/>
              </a:rPr>
              <a:t>The</a:t>
            </a:r>
            <a:r>
              <a:rPr kumimoji="0" sz="1600" b="0" i="0" u="none" strike="noStrike" kern="1200" cap="none" spc="-40" normalizeH="0" baseline="0" noProof="0" dirty="0">
                <a:ln>
                  <a:noFill/>
                </a:ln>
                <a:solidFill>
                  <a:srgbClr val="393939"/>
                </a:solidFill>
                <a:effectLst/>
                <a:uLnTx/>
                <a:uFillTx/>
                <a:latin typeface="Calibri"/>
                <a:ea typeface="+mn-ea"/>
                <a:cs typeface="Calibri"/>
              </a:rPr>
              <a:t> </a:t>
            </a:r>
            <a:r>
              <a:rPr kumimoji="0" sz="1600" b="0" i="0" u="none" strike="noStrike" kern="1200" cap="none" spc="75" normalizeH="0" baseline="0" noProof="0" dirty="0">
                <a:ln>
                  <a:noFill/>
                </a:ln>
                <a:solidFill>
                  <a:srgbClr val="393939"/>
                </a:solidFill>
                <a:effectLst/>
                <a:uLnTx/>
                <a:uFillTx/>
                <a:latin typeface="Calibri"/>
                <a:ea typeface="+mn-ea"/>
                <a:cs typeface="Calibri"/>
              </a:rPr>
              <a:t>Intel</a:t>
            </a:r>
            <a:r>
              <a:rPr kumimoji="0" sz="1600" b="0" i="0" u="none" strike="noStrike" kern="1200" cap="none" spc="-65" normalizeH="0" baseline="0" noProof="0" dirty="0">
                <a:ln>
                  <a:noFill/>
                </a:ln>
                <a:solidFill>
                  <a:srgbClr val="393939"/>
                </a:solidFill>
                <a:effectLst/>
                <a:uLnTx/>
                <a:uFillTx/>
                <a:latin typeface="Calibri"/>
                <a:ea typeface="+mn-ea"/>
                <a:cs typeface="Calibri"/>
              </a:rPr>
              <a:t> </a:t>
            </a:r>
            <a:r>
              <a:rPr kumimoji="0" sz="1600" b="0" i="0" u="none" strike="noStrike" kern="1200" cap="none" spc="140" normalizeH="0" baseline="0" noProof="0" dirty="0">
                <a:ln>
                  <a:noFill/>
                </a:ln>
                <a:solidFill>
                  <a:srgbClr val="393939"/>
                </a:solidFill>
                <a:effectLst/>
                <a:uLnTx/>
                <a:uFillTx/>
                <a:latin typeface="Calibri"/>
                <a:ea typeface="+mn-ea"/>
                <a:cs typeface="Calibri"/>
              </a:rPr>
              <a:t>vPro®</a:t>
            </a:r>
            <a:r>
              <a:rPr kumimoji="0" sz="1600" b="0" i="0" u="none" strike="noStrike" kern="1200" cap="none" spc="-65" normalizeH="0" baseline="0" noProof="0" dirty="0">
                <a:ln>
                  <a:noFill/>
                </a:ln>
                <a:solidFill>
                  <a:srgbClr val="393939"/>
                </a:solidFill>
                <a:effectLst/>
                <a:uLnTx/>
                <a:uFillTx/>
                <a:latin typeface="Calibri"/>
                <a:ea typeface="+mn-ea"/>
                <a:cs typeface="Calibri"/>
              </a:rPr>
              <a:t> </a:t>
            </a:r>
            <a:r>
              <a:rPr kumimoji="0" sz="1600" b="0" i="0" u="none" strike="noStrike" kern="1200" cap="none" spc="95" normalizeH="0" baseline="0" noProof="0" dirty="0">
                <a:ln>
                  <a:noFill/>
                </a:ln>
                <a:solidFill>
                  <a:srgbClr val="393939"/>
                </a:solidFill>
                <a:effectLst/>
                <a:uLnTx/>
                <a:uFillTx/>
                <a:latin typeface="Calibri"/>
                <a:ea typeface="+mn-ea"/>
                <a:cs typeface="Calibri"/>
              </a:rPr>
              <a:t>platform</a:t>
            </a:r>
            <a:r>
              <a:rPr kumimoji="0" sz="1600" b="0" i="0" u="none" strike="noStrike" kern="1200" cap="none" spc="-35" normalizeH="0" baseline="0" noProof="0" dirty="0">
                <a:ln>
                  <a:noFill/>
                </a:ln>
                <a:solidFill>
                  <a:srgbClr val="393939"/>
                </a:solidFill>
                <a:effectLst/>
                <a:uLnTx/>
                <a:uFillTx/>
                <a:latin typeface="Calibri"/>
                <a:ea typeface="+mn-ea"/>
                <a:cs typeface="Calibri"/>
              </a:rPr>
              <a:t> </a:t>
            </a:r>
            <a:r>
              <a:rPr kumimoji="0" sz="1600" b="0" i="0" u="none" strike="noStrike" kern="1200" cap="none" spc="100" normalizeH="0" baseline="0" noProof="0" dirty="0">
                <a:ln>
                  <a:noFill/>
                </a:ln>
                <a:solidFill>
                  <a:srgbClr val="393939"/>
                </a:solidFill>
                <a:effectLst/>
                <a:uLnTx/>
                <a:uFillTx/>
                <a:latin typeface="Calibri"/>
                <a:ea typeface="+mn-ea"/>
                <a:cs typeface="Calibri"/>
              </a:rPr>
              <a:t>is</a:t>
            </a:r>
            <a:r>
              <a:rPr kumimoji="0" sz="1600" b="0" i="0" u="none" strike="noStrike" kern="1200" cap="none" spc="-50" normalizeH="0" baseline="0" noProof="0" dirty="0">
                <a:ln>
                  <a:noFill/>
                </a:ln>
                <a:solidFill>
                  <a:srgbClr val="393939"/>
                </a:solidFill>
                <a:effectLst/>
                <a:uLnTx/>
                <a:uFillTx/>
                <a:latin typeface="Calibri"/>
                <a:ea typeface="+mn-ea"/>
                <a:cs typeface="Calibri"/>
              </a:rPr>
              <a:t> </a:t>
            </a:r>
            <a:r>
              <a:rPr kumimoji="0" sz="1600" b="0" i="0" u="none" strike="noStrike" kern="1200" cap="none" spc="95" normalizeH="0" baseline="0" noProof="0" dirty="0">
                <a:ln>
                  <a:noFill/>
                </a:ln>
                <a:solidFill>
                  <a:srgbClr val="393939"/>
                </a:solidFill>
                <a:effectLst/>
                <a:uLnTx/>
                <a:uFillTx/>
                <a:latin typeface="Calibri"/>
                <a:ea typeface="+mn-ea"/>
                <a:cs typeface="Calibri"/>
              </a:rPr>
              <a:t>a</a:t>
            </a:r>
            <a:r>
              <a:rPr kumimoji="0" sz="1600" b="0" i="0" u="none" strike="noStrike" kern="1200" cap="none" spc="-55" normalizeH="0" baseline="0" noProof="0" dirty="0">
                <a:ln>
                  <a:noFill/>
                </a:ln>
                <a:solidFill>
                  <a:srgbClr val="393939"/>
                </a:solidFill>
                <a:effectLst/>
                <a:uLnTx/>
                <a:uFillTx/>
                <a:latin typeface="Calibri"/>
                <a:ea typeface="+mn-ea"/>
                <a:cs typeface="Calibri"/>
              </a:rPr>
              <a:t> </a:t>
            </a:r>
            <a:r>
              <a:rPr kumimoji="0" sz="1600" b="0" i="0" u="none" strike="noStrike" kern="1200" cap="none" spc="120" normalizeH="0" baseline="0" noProof="0" dirty="0">
                <a:ln>
                  <a:noFill/>
                </a:ln>
                <a:solidFill>
                  <a:srgbClr val="393939"/>
                </a:solidFill>
                <a:effectLst/>
                <a:uLnTx/>
                <a:uFillTx/>
                <a:latin typeface="Calibri"/>
                <a:ea typeface="+mn-ea"/>
                <a:cs typeface="Calibri"/>
              </a:rPr>
              <a:t>set</a:t>
            </a:r>
            <a:r>
              <a:rPr kumimoji="0" sz="1600" b="0" i="0" u="none" strike="noStrike" kern="1200" cap="none" spc="-55" normalizeH="0" baseline="0" noProof="0" dirty="0">
                <a:ln>
                  <a:noFill/>
                </a:ln>
                <a:solidFill>
                  <a:srgbClr val="393939"/>
                </a:solidFill>
                <a:effectLst/>
                <a:uLnTx/>
                <a:uFillTx/>
                <a:latin typeface="Calibri"/>
                <a:ea typeface="+mn-ea"/>
                <a:cs typeface="Calibri"/>
              </a:rPr>
              <a:t> </a:t>
            </a:r>
            <a:r>
              <a:rPr kumimoji="0" sz="1600" b="0" i="0" u="none" strike="noStrike" kern="1200" cap="none" spc="105" normalizeH="0" baseline="0" noProof="0" dirty="0">
                <a:ln>
                  <a:noFill/>
                </a:ln>
                <a:solidFill>
                  <a:srgbClr val="393939"/>
                </a:solidFill>
                <a:effectLst/>
                <a:uLnTx/>
                <a:uFillTx/>
                <a:latin typeface="Calibri"/>
                <a:ea typeface="+mn-ea"/>
                <a:cs typeface="Calibri"/>
              </a:rPr>
              <a:t>of</a:t>
            </a:r>
            <a:r>
              <a:rPr kumimoji="0" sz="1600" b="0" i="0" u="none" strike="noStrike" kern="1200" cap="none" spc="-45" normalizeH="0" baseline="0" noProof="0" dirty="0">
                <a:ln>
                  <a:noFill/>
                </a:ln>
                <a:solidFill>
                  <a:srgbClr val="393939"/>
                </a:solidFill>
                <a:effectLst/>
                <a:uLnTx/>
                <a:uFillTx/>
                <a:latin typeface="Calibri"/>
                <a:ea typeface="+mn-ea"/>
                <a:cs typeface="Calibri"/>
              </a:rPr>
              <a:t> </a:t>
            </a:r>
            <a:r>
              <a:rPr kumimoji="0" sz="1600" b="0" i="0" u="none" strike="noStrike" kern="1200" cap="none" spc="80" normalizeH="0" baseline="0" noProof="0" dirty="0">
                <a:ln>
                  <a:noFill/>
                </a:ln>
                <a:solidFill>
                  <a:srgbClr val="393939"/>
                </a:solidFill>
                <a:effectLst/>
                <a:uLnTx/>
                <a:uFillTx/>
                <a:latin typeface="Calibri"/>
                <a:ea typeface="+mn-ea"/>
                <a:cs typeface="Calibri"/>
              </a:rPr>
              <a:t>hardware,</a:t>
            </a:r>
            <a:r>
              <a:rPr kumimoji="0" sz="1600" b="0" i="0" u="none" strike="noStrike" kern="1200" cap="none" spc="-55" normalizeH="0" baseline="0" noProof="0" dirty="0">
                <a:ln>
                  <a:noFill/>
                </a:ln>
                <a:solidFill>
                  <a:srgbClr val="393939"/>
                </a:solidFill>
                <a:effectLst/>
                <a:uLnTx/>
                <a:uFillTx/>
                <a:latin typeface="Calibri"/>
                <a:ea typeface="+mn-ea"/>
                <a:cs typeface="Calibri"/>
              </a:rPr>
              <a:t> </a:t>
            </a:r>
            <a:r>
              <a:rPr kumimoji="0" sz="1600" b="0" i="0" u="none" strike="noStrike" kern="1200" cap="none" spc="105" normalizeH="0" baseline="0" noProof="0" dirty="0">
                <a:ln>
                  <a:noFill/>
                </a:ln>
                <a:solidFill>
                  <a:srgbClr val="393939"/>
                </a:solidFill>
                <a:effectLst/>
                <a:uLnTx/>
                <a:uFillTx/>
                <a:latin typeface="Calibri"/>
                <a:ea typeface="+mn-ea"/>
                <a:cs typeface="Calibri"/>
              </a:rPr>
              <a:t>technologies,</a:t>
            </a:r>
            <a:r>
              <a:rPr kumimoji="0" sz="1600" b="0" i="0" u="none" strike="noStrike" kern="1200" cap="none" spc="-15" normalizeH="0" baseline="0" noProof="0" dirty="0">
                <a:ln>
                  <a:noFill/>
                </a:ln>
                <a:solidFill>
                  <a:srgbClr val="393939"/>
                </a:solidFill>
                <a:effectLst/>
                <a:uLnTx/>
                <a:uFillTx/>
                <a:latin typeface="Calibri"/>
                <a:ea typeface="+mn-ea"/>
                <a:cs typeface="Calibri"/>
              </a:rPr>
              <a:t> </a:t>
            </a:r>
            <a:r>
              <a:rPr kumimoji="0" sz="1600" b="0" i="0" u="none" strike="noStrike" kern="1200" cap="none" spc="85" normalizeH="0" baseline="0" noProof="0" dirty="0">
                <a:ln>
                  <a:noFill/>
                </a:ln>
                <a:solidFill>
                  <a:srgbClr val="393939"/>
                </a:solidFill>
                <a:effectLst/>
                <a:uLnTx/>
                <a:uFillTx/>
                <a:latin typeface="Calibri"/>
                <a:ea typeface="+mn-ea"/>
                <a:cs typeface="Calibri"/>
              </a:rPr>
              <a:t>and</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95" normalizeH="0" baseline="0" noProof="0" dirty="0">
                <a:ln>
                  <a:noFill/>
                </a:ln>
                <a:solidFill>
                  <a:srgbClr val="393939"/>
                </a:solidFill>
                <a:effectLst/>
                <a:uLnTx/>
                <a:uFillTx/>
                <a:latin typeface="Calibri"/>
                <a:ea typeface="+mn-ea"/>
                <a:cs typeface="Calibri"/>
              </a:rPr>
              <a:t>solutions</a:t>
            </a:r>
            <a:r>
              <a:rPr kumimoji="0" sz="1600" b="0" i="0" u="none" strike="noStrike" kern="1200" cap="none" spc="-15" normalizeH="0" baseline="0" noProof="0" dirty="0">
                <a:ln>
                  <a:noFill/>
                </a:ln>
                <a:solidFill>
                  <a:srgbClr val="393939"/>
                </a:solidFill>
                <a:effectLst/>
                <a:uLnTx/>
                <a:uFillTx/>
                <a:latin typeface="Calibri"/>
                <a:ea typeface="+mn-ea"/>
                <a:cs typeface="Calibri"/>
              </a:rPr>
              <a:t> </a:t>
            </a:r>
            <a:r>
              <a:rPr kumimoji="0" sz="1600" b="0" i="0" u="none" strike="noStrike" kern="1200" cap="none" spc="80" normalizeH="0" baseline="0" noProof="0" dirty="0">
                <a:ln>
                  <a:noFill/>
                </a:ln>
                <a:solidFill>
                  <a:srgbClr val="393939"/>
                </a:solidFill>
                <a:effectLst/>
                <a:uLnTx/>
                <a:uFillTx/>
                <a:latin typeface="Calibri"/>
                <a:ea typeface="+mn-ea"/>
                <a:cs typeface="Calibri"/>
              </a:rPr>
              <a:t>that</a:t>
            </a:r>
            <a:r>
              <a:rPr kumimoji="0" sz="1600" b="0" i="0" u="none" strike="noStrike" kern="1200" cap="none" spc="-50" normalizeH="0" baseline="0" noProof="0" dirty="0">
                <a:ln>
                  <a:noFill/>
                </a:ln>
                <a:solidFill>
                  <a:srgbClr val="393939"/>
                </a:solidFill>
                <a:effectLst/>
                <a:uLnTx/>
                <a:uFillTx/>
                <a:latin typeface="Calibri"/>
                <a:ea typeface="+mn-ea"/>
                <a:cs typeface="Calibri"/>
              </a:rPr>
              <a:t> </a:t>
            </a:r>
            <a:r>
              <a:rPr kumimoji="0" sz="1600" b="0" i="0" u="none" strike="noStrike" kern="1200" cap="none" spc="95" normalizeH="0" baseline="0" noProof="0" dirty="0">
                <a:ln>
                  <a:noFill/>
                </a:ln>
                <a:solidFill>
                  <a:srgbClr val="393939"/>
                </a:solidFill>
                <a:effectLst/>
                <a:uLnTx/>
                <a:uFillTx/>
                <a:latin typeface="Calibri"/>
                <a:ea typeface="+mn-ea"/>
                <a:cs typeface="Calibri"/>
              </a:rPr>
              <a:t>help</a:t>
            </a:r>
            <a:r>
              <a:rPr kumimoji="0" sz="1600" b="0" i="0" u="none" strike="noStrike" kern="1200" cap="none" spc="-40" normalizeH="0" baseline="0" noProof="0" dirty="0">
                <a:ln>
                  <a:noFill/>
                </a:ln>
                <a:solidFill>
                  <a:srgbClr val="393939"/>
                </a:solidFill>
                <a:effectLst/>
                <a:uLnTx/>
                <a:uFillTx/>
                <a:latin typeface="Calibri"/>
                <a:ea typeface="+mn-ea"/>
                <a:cs typeface="Calibri"/>
              </a:rPr>
              <a:t> </a:t>
            </a:r>
            <a:r>
              <a:rPr kumimoji="0" sz="1600" b="0" i="0" u="none" strike="noStrike" kern="1200" cap="none" spc="100" normalizeH="0" baseline="0" noProof="0" dirty="0">
                <a:ln>
                  <a:noFill/>
                </a:ln>
                <a:solidFill>
                  <a:srgbClr val="393939"/>
                </a:solidFill>
                <a:effectLst/>
                <a:uLnTx/>
                <a:uFillTx/>
                <a:latin typeface="Calibri"/>
                <a:ea typeface="+mn-ea"/>
                <a:cs typeface="Calibri"/>
              </a:rPr>
              <a:t>organizations</a:t>
            </a:r>
            <a:r>
              <a:rPr kumimoji="0" sz="1600" b="0" i="0" u="none" strike="noStrike" kern="1200" cap="none" spc="-45" normalizeH="0" baseline="0" noProof="0" dirty="0">
                <a:ln>
                  <a:noFill/>
                </a:ln>
                <a:solidFill>
                  <a:srgbClr val="393939"/>
                </a:solidFill>
                <a:effectLst/>
                <a:uLnTx/>
                <a:uFillTx/>
                <a:latin typeface="Calibri"/>
                <a:ea typeface="+mn-ea"/>
                <a:cs typeface="Calibri"/>
              </a:rPr>
              <a:t> </a:t>
            </a:r>
            <a:r>
              <a:rPr kumimoji="0" sz="1600" b="0" i="0" u="none" strike="noStrike" kern="1200" cap="none" spc="110" normalizeH="0" baseline="0" noProof="0" dirty="0">
                <a:ln>
                  <a:noFill/>
                </a:ln>
                <a:solidFill>
                  <a:srgbClr val="393939"/>
                </a:solidFill>
                <a:effectLst/>
                <a:uLnTx/>
                <a:uFillTx/>
                <a:latin typeface="Calibri"/>
                <a:ea typeface="+mn-ea"/>
                <a:cs typeface="Calibri"/>
              </a:rPr>
              <a:t>achieve</a:t>
            </a:r>
            <a:r>
              <a:rPr kumimoji="0" sz="1600" b="0" i="0" u="none" strike="noStrike" kern="1200" cap="none" spc="-30" normalizeH="0" baseline="0" noProof="0" dirty="0">
                <a:ln>
                  <a:noFill/>
                </a:ln>
                <a:solidFill>
                  <a:srgbClr val="393939"/>
                </a:solidFill>
                <a:effectLst/>
                <a:uLnTx/>
                <a:uFillTx/>
                <a:latin typeface="Calibri"/>
                <a:ea typeface="+mn-ea"/>
                <a:cs typeface="Calibri"/>
              </a:rPr>
              <a:t> </a:t>
            </a:r>
            <a:r>
              <a:rPr kumimoji="0" sz="1600" b="0" i="0" u="none" strike="noStrike" kern="1200" cap="none" spc="90" normalizeH="0" baseline="0" noProof="0" dirty="0">
                <a:ln>
                  <a:noFill/>
                </a:ln>
                <a:solidFill>
                  <a:srgbClr val="393939"/>
                </a:solidFill>
                <a:effectLst/>
                <a:uLnTx/>
                <a:uFillTx/>
                <a:latin typeface="Calibri"/>
                <a:ea typeface="+mn-ea"/>
                <a:cs typeface="Calibri"/>
              </a:rPr>
              <a:t>better</a:t>
            </a:r>
            <a:r>
              <a:rPr kumimoji="0" sz="1600" b="0" i="0" u="none" strike="noStrike" kern="1200" cap="none" spc="-50" normalizeH="0" baseline="0" noProof="0" dirty="0">
                <a:ln>
                  <a:noFill/>
                </a:ln>
                <a:solidFill>
                  <a:srgbClr val="393939"/>
                </a:solidFill>
                <a:effectLst/>
                <a:uLnTx/>
                <a:uFillTx/>
                <a:latin typeface="Calibri"/>
                <a:ea typeface="+mn-ea"/>
                <a:cs typeface="Calibri"/>
              </a:rPr>
              <a:t> </a:t>
            </a:r>
            <a:r>
              <a:rPr kumimoji="0" sz="1600" b="0" i="0" u="none" strike="noStrike" kern="1200" cap="none" spc="125" normalizeH="0" baseline="0" noProof="0" dirty="0">
                <a:ln>
                  <a:noFill/>
                </a:ln>
                <a:solidFill>
                  <a:srgbClr val="393939"/>
                </a:solidFill>
                <a:effectLst/>
                <a:uLnTx/>
                <a:uFillTx/>
                <a:latin typeface="Calibri"/>
                <a:ea typeface="+mn-ea"/>
                <a:cs typeface="Calibri"/>
              </a:rPr>
              <a:t>business</a:t>
            </a:r>
            <a:r>
              <a:rPr kumimoji="0" sz="1600" b="0" i="0" u="none" strike="noStrike" kern="1200" cap="none" spc="-15" normalizeH="0" baseline="0" noProof="0" dirty="0">
                <a:ln>
                  <a:noFill/>
                </a:ln>
                <a:solidFill>
                  <a:srgbClr val="393939"/>
                </a:solidFill>
                <a:effectLst/>
                <a:uLnTx/>
                <a:uFillTx/>
                <a:latin typeface="Calibri"/>
                <a:ea typeface="+mn-ea"/>
                <a:cs typeface="Calibri"/>
              </a:rPr>
              <a:t> </a:t>
            </a:r>
            <a:r>
              <a:rPr kumimoji="0" sz="1600" b="0" i="0" u="none" strike="noStrike" kern="1200" cap="none" spc="105" normalizeH="0" baseline="0" noProof="0" dirty="0">
                <a:ln>
                  <a:noFill/>
                </a:ln>
                <a:solidFill>
                  <a:srgbClr val="393939"/>
                </a:solidFill>
                <a:effectLst/>
                <a:uLnTx/>
                <a:uFillTx/>
                <a:latin typeface="Calibri"/>
                <a:ea typeface="+mn-ea"/>
                <a:cs typeface="Calibri"/>
              </a:rPr>
              <a:t>outcomes.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09220" marR="0" lvl="0" indent="0" algn="ctr" defTabSz="914400" rtl="0" eaLnBrk="1" fontAlgn="auto" latinLnBrk="0" hangingPunct="1">
              <a:lnSpc>
                <a:spcPct val="100000"/>
              </a:lnSpc>
              <a:spcBef>
                <a:spcPts val="1445"/>
              </a:spcBef>
              <a:spcAft>
                <a:spcPts val="0"/>
              </a:spcAft>
              <a:buClrTx/>
              <a:buSzTx/>
              <a:buFontTx/>
              <a:buNone/>
              <a:tabLst/>
              <a:defRPr/>
            </a:pPr>
            <a:r>
              <a:rPr kumimoji="0" sz="1400" b="0" i="0" u="none" strike="noStrike" kern="1200" cap="none" spc="170" normalizeH="0" baseline="0" noProof="0" dirty="0">
                <a:ln>
                  <a:noFill/>
                </a:ln>
                <a:solidFill>
                  <a:prstClr val="black"/>
                </a:solidFill>
                <a:effectLst/>
                <a:uLnTx/>
                <a:uFillTx/>
                <a:latin typeface="Calibri"/>
                <a:ea typeface="+mn-ea"/>
                <a:cs typeface="Calibri"/>
              </a:rPr>
              <a:t>AI</a:t>
            </a:r>
            <a:r>
              <a:rPr kumimoji="0" sz="1400" b="0" i="0" u="none" strike="noStrike" kern="1200" cap="none" spc="-65" normalizeH="0" baseline="0" noProof="0" dirty="0">
                <a:ln>
                  <a:noFill/>
                </a:ln>
                <a:solidFill>
                  <a:prstClr val="black"/>
                </a:solidFill>
                <a:effectLst/>
                <a:uLnTx/>
                <a:uFillTx/>
                <a:latin typeface="Calibri"/>
                <a:ea typeface="+mn-ea"/>
                <a:cs typeface="Calibri"/>
              </a:rPr>
              <a:t> </a:t>
            </a:r>
            <a:r>
              <a:rPr kumimoji="0" sz="1400" b="0" i="0" u="none" strike="noStrike" kern="1200" cap="none" spc="90" normalizeH="0" baseline="0" noProof="0" dirty="0">
                <a:ln>
                  <a:noFill/>
                </a:ln>
                <a:solidFill>
                  <a:prstClr val="black"/>
                </a:solidFill>
                <a:effectLst/>
                <a:uLnTx/>
                <a:uFillTx/>
                <a:latin typeface="Calibri"/>
                <a:ea typeface="+mn-ea"/>
                <a:cs typeface="Calibri"/>
              </a:rPr>
              <a:t>performance</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836930" marR="0" lvl="0" indent="0" algn="l" defTabSz="914400" rtl="0" eaLnBrk="1" fontAlgn="auto" latinLnBrk="0" hangingPunct="1">
              <a:lnSpc>
                <a:spcPct val="100000"/>
              </a:lnSpc>
              <a:spcBef>
                <a:spcPts val="450"/>
              </a:spcBef>
              <a:spcAft>
                <a:spcPts val="0"/>
              </a:spcAft>
              <a:buClrTx/>
              <a:buSzTx/>
              <a:buFontTx/>
              <a:buNone/>
              <a:tabLst/>
              <a:defRPr/>
            </a:pPr>
            <a:r>
              <a:rPr kumimoji="0" sz="1800" b="0" i="0" u="none" strike="noStrike" kern="1200" cap="none" spc="90" normalizeH="0" baseline="0" noProof="0" dirty="0">
                <a:ln>
                  <a:noFill/>
                </a:ln>
                <a:solidFill>
                  <a:srgbClr val="173544"/>
                </a:solidFill>
                <a:effectLst/>
                <a:uLnTx/>
                <a:uFillTx/>
                <a:latin typeface="Calibri"/>
                <a:ea typeface="+mn-ea"/>
                <a:cs typeface="Calibri"/>
              </a:rPr>
              <a:t>Productivity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 name="object 38"/>
          <p:cNvSpPr txBox="1"/>
          <p:nvPr/>
        </p:nvSpPr>
        <p:spPr>
          <a:xfrm>
            <a:off x="2008758" y="3015818"/>
            <a:ext cx="1487170" cy="1305560"/>
          </a:xfrm>
          <a:prstGeom prst="rect">
            <a:avLst/>
          </a:prstGeom>
        </p:spPr>
        <p:txBody>
          <a:bodyPr vert="horz" wrap="square" lIns="0" tIns="12065" rIns="0" bIns="0" rtlCol="0">
            <a:spAutoFit/>
          </a:bodyPr>
          <a:lstStyle/>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155" normalizeH="0" baseline="0" noProof="0" dirty="0">
                <a:ln>
                  <a:noFill/>
                </a:ln>
                <a:solidFill>
                  <a:srgbClr val="FFFFFF"/>
                </a:solidFill>
                <a:effectLst/>
                <a:uLnTx/>
                <a:uFillTx/>
                <a:latin typeface="Calibri"/>
                <a:ea typeface="+mn-ea"/>
                <a:cs typeface="Calibri"/>
              </a:rPr>
              <a:t>Versatile </a:t>
            </a:r>
            <a:r>
              <a:rPr kumimoji="0" sz="2800" b="0" i="0" u="none" strike="noStrike" kern="1200" cap="none" spc="160" normalizeH="0" baseline="0" noProof="0" dirty="0">
                <a:ln>
                  <a:noFill/>
                </a:ln>
                <a:solidFill>
                  <a:srgbClr val="FFFFFF"/>
                </a:solidFill>
                <a:effectLst/>
                <a:uLnTx/>
                <a:uFillTx/>
                <a:latin typeface="Calibri"/>
                <a:ea typeface="+mn-ea"/>
                <a:cs typeface="Calibri"/>
              </a:rPr>
              <a:t>Valuable </a:t>
            </a:r>
            <a:r>
              <a:rPr kumimoji="0" sz="2800" b="0" i="0" u="none" strike="noStrike" kern="1200" cap="none" spc="155" normalizeH="0" baseline="0" noProof="0" dirty="0">
                <a:ln>
                  <a:noFill/>
                </a:ln>
                <a:solidFill>
                  <a:srgbClr val="FFFFFF"/>
                </a:solidFill>
                <a:effectLst/>
                <a:uLnTx/>
                <a:uFillTx/>
                <a:latin typeface="Calibri"/>
                <a:ea typeface="+mn-ea"/>
                <a:cs typeface="Calibri"/>
              </a:rPr>
              <a:t>Verified</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9" name="object 39"/>
          <p:cNvGrpSpPr/>
          <p:nvPr/>
        </p:nvGrpSpPr>
        <p:grpSpPr>
          <a:xfrm>
            <a:off x="150558" y="2478900"/>
            <a:ext cx="3221990" cy="4283075"/>
            <a:chOff x="150558" y="2478900"/>
            <a:chExt cx="3221990" cy="4283075"/>
          </a:xfrm>
        </p:grpSpPr>
        <p:pic>
          <p:nvPicPr>
            <p:cNvPr id="40" name="object 40"/>
            <p:cNvPicPr/>
            <p:nvPr/>
          </p:nvPicPr>
          <p:blipFill>
            <a:blip r:embed="rId9" cstate="print"/>
            <a:stretch>
              <a:fillRect/>
            </a:stretch>
          </p:blipFill>
          <p:spPr>
            <a:xfrm>
              <a:off x="675347" y="2478900"/>
              <a:ext cx="2696972" cy="514235"/>
            </a:xfrm>
            <a:prstGeom prst="rect">
              <a:avLst/>
            </a:prstGeom>
          </p:spPr>
        </p:pic>
        <p:sp>
          <p:nvSpPr>
            <p:cNvPr id="41" name="object 41"/>
            <p:cNvSpPr/>
            <p:nvPr/>
          </p:nvSpPr>
          <p:spPr>
            <a:xfrm>
              <a:off x="277787" y="6657934"/>
              <a:ext cx="28575" cy="28575"/>
            </a:xfrm>
            <a:custGeom>
              <a:avLst/>
              <a:gdLst/>
              <a:ahLst/>
              <a:cxnLst/>
              <a:rect l="l" t="t" r="r" b="b"/>
              <a:pathLst>
                <a:path w="28575" h="28575">
                  <a:moveTo>
                    <a:pt x="28348" y="0"/>
                  </a:moveTo>
                  <a:lnTo>
                    <a:pt x="0" y="0"/>
                  </a:lnTo>
                  <a:lnTo>
                    <a:pt x="0" y="28348"/>
                  </a:lnTo>
                  <a:lnTo>
                    <a:pt x="28348" y="28348"/>
                  </a:lnTo>
                  <a:lnTo>
                    <a:pt x="28348" y="0"/>
                  </a:lnTo>
                  <a:close/>
                </a:path>
              </a:pathLst>
            </a:custGeom>
            <a:solidFill>
              <a:srgbClr val="00C6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object 42"/>
            <p:cNvSpPr/>
            <p:nvPr/>
          </p:nvSpPr>
          <p:spPr>
            <a:xfrm>
              <a:off x="150558" y="6496811"/>
              <a:ext cx="283845" cy="264795"/>
            </a:xfrm>
            <a:custGeom>
              <a:avLst/>
              <a:gdLst/>
              <a:ahLst/>
              <a:cxnLst/>
              <a:rect l="l" t="t" r="r" b="b"/>
              <a:pathLst>
                <a:path w="283845" h="264795">
                  <a:moveTo>
                    <a:pt x="273494" y="128041"/>
                  </a:moveTo>
                  <a:lnTo>
                    <a:pt x="272376" y="121996"/>
                  </a:lnTo>
                  <a:lnTo>
                    <a:pt x="236347" y="84670"/>
                  </a:lnTo>
                  <a:lnTo>
                    <a:pt x="236283" y="65443"/>
                  </a:lnTo>
                  <a:lnTo>
                    <a:pt x="236232" y="42037"/>
                  </a:lnTo>
                  <a:lnTo>
                    <a:pt x="217335" y="42037"/>
                  </a:lnTo>
                  <a:lnTo>
                    <a:pt x="217335" y="65443"/>
                  </a:lnTo>
                  <a:lnTo>
                    <a:pt x="172859" y="18884"/>
                  </a:lnTo>
                  <a:lnTo>
                    <a:pt x="157734" y="3073"/>
                  </a:lnTo>
                  <a:lnTo>
                    <a:pt x="150533" y="0"/>
                  </a:lnTo>
                  <a:lnTo>
                    <a:pt x="134924" y="0"/>
                  </a:lnTo>
                  <a:lnTo>
                    <a:pt x="127596" y="3073"/>
                  </a:lnTo>
                  <a:lnTo>
                    <a:pt x="127762" y="3073"/>
                  </a:lnTo>
                  <a:lnTo>
                    <a:pt x="10490" y="121856"/>
                  </a:lnTo>
                  <a:lnTo>
                    <a:pt x="9334" y="127901"/>
                  </a:lnTo>
                  <a:lnTo>
                    <a:pt x="13779" y="138531"/>
                  </a:lnTo>
                  <a:lnTo>
                    <a:pt x="18872" y="141909"/>
                  </a:lnTo>
                  <a:lnTo>
                    <a:pt x="47155" y="141909"/>
                  </a:lnTo>
                  <a:lnTo>
                    <a:pt x="47155" y="236156"/>
                  </a:lnTo>
                  <a:lnTo>
                    <a:pt x="66078" y="236156"/>
                  </a:lnTo>
                  <a:lnTo>
                    <a:pt x="66078" y="123037"/>
                  </a:lnTo>
                  <a:lnTo>
                    <a:pt x="35877" y="123037"/>
                  </a:lnTo>
                  <a:lnTo>
                    <a:pt x="137693" y="19900"/>
                  </a:lnTo>
                  <a:lnTo>
                    <a:pt x="140068" y="18884"/>
                  </a:lnTo>
                  <a:lnTo>
                    <a:pt x="145300" y="18884"/>
                  </a:lnTo>
                  <a:lnTo>
                    <a:pt x="147688" y="19900"/>
                  </a:lnTo>
                  <a:lnTo>
                    <a:pt x="247078" y="123037"/>
                  </a:lnTo>
                  <a:lnTo>
                    <a:pt x="217144" y="123037"/>
                  </a:lnTo>
                  <a:lnTo>
                    <a:pt x="217144" y="236156"/>
                  </a:lnTo>
                  <a:lnTo>
                    <a:pt x="236042" y="236156"/>
                  </a:lnTo>
                  <a:lnTo>
                    <a:pt x="236042" y="141909"/>
                  </a:lnTo>
                  <a:lnTo>
                    <a:pt x="263918" y="141909"/>
                  </a:lnTo>
                  <a:lnTo>
                    <a:pt x="269049" y="138531"/>
                  </a:lnTo>
                  <a:lnTo>
                    <a:pt x="273494" y="128041"/>
                  </a:lnTo>
                  <a:close/>
                </a:path>
                <a:path w="283845" h="264795">
                  <a:moveTo>
                    <a:pt x="283464" y="245618"/>
                  </a:moveTo>
                  <a:lnTo>
                    <a:pt x="150837" y="245618"/>
                  </a:lnTo>
                  <a:lnTo>
                    <a:pt x="150837" y="198628"/>
                  </a:lnTo>
                  <a:lnTo>
                    <a:pt x="131978" y="198628"/>
                  </a:lnTo>
                  <a:lnTo>
                    <a:pt x="131978" y="245618"/>
                  </a:lnTo>
                  <a:lnTo>
                    <a:pt x="0" y="245618"/>
                  </a:lnTo>
                  <a:lnTo>
                    <a:pt x="0" y="264668"/>
                  </a:lnTo>
                  <a:lnTo>
                    <a:pt x="283464" y="264668"/>
                  </a:lnTo>
                  <a:lnTo>
                    <a:pt x="283464" y="24561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object 44"/>
          <p:cNvSpPr txBox="1"/>
          <p:nvPr/>
        </p:nvSpPr>
        <p:spPr>
          <a:xfrm>
            <a:off x="4288028" y="6238649"/>
            <a:ext cx="7304405" cy="1574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70" normalizeH="0" baseline="0" noProof="0" dirty="0">
                <a:ln>
                  <a:noFill/>
                </a:ln>
                <a:solidFill>
                  <a:prstClr val="black"/>
                </a:solidFill>
                <a:effectLst/>
                <a:uLnTx/>
                <a:uFillTx/>
                <a:latin typeface="Calibri"/>
                <a:ea typeface="+mn-ea"/>
                <a:cs typeface="Calibri"/>
              </a:rPr>
              <a:t>Click</a:t>
            </a:r>
            <a:r>
              <a:rPr kumimoji="0" sz="800" b="0" i="0" u="none" strike="noStrike" kern="1200" cap="none" spc="135" normalizeH="0" baseline="0" noProof="0" dirty="0">
                <a:ln>
                  <a:noFill/>
                </a:ln>
                <a:solidFill>
                  <a:prstClr val="black"/>
                </a:solidFill>
                <a:effectLst/>
                <a:uLnTx/>
                <a:uFillTx/>
                <a:latin typeface="Calibri"/>
                <a:ea typeface="+mn-ea"/>
                <a:cs typeface="Calibri"/>
              </a:rPr>
              <a:t> </a:t>
            </a:r>
            <a:r>
              <a:rPr kumimoji="0" sz="800" b="0" i="0" u="sng" strike="noStrike" kern="1200" cap="none" spc="0" normalizeH="0" baseline="0" noProof="0" dirty="0">
                <a:ln>
                  <a:noFill/>
                </a:ln>
                <a:solidFill>
                  <a:prstClr val="black"/>
                </a:solidFill>
                <a:effectLst/>
                <a:uLnTx/>
                <a:uFill>
                  <a:solidFill>
                    <a:srgbClr val="000000"/>
                  </a:solidFill>
                </a:uFill>
                <a:latin typeface="Calibri"/>
                <a:ea typeface="+mn-ea"/>
                <a:cs typeface="Calibri"/>
                <a:hlinkClick r:id="" action="ppaction://noaction"/>
              </a:rPr>
              <a:t>here</a:t>
            </a:r>
            <a:r>
              <a:rPr kumimoji="0" sz="800" b="0" i="0" u="none" strike="noStrike" kern="1200" cap="none" spc="13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for</a:t>
            </a:r>
            <a:r>
              <a:rPr kumimoji="0" sz="800" b="0" i="0" u="none" strike="noStrike" kern="1200" cap="none" spc="114"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further</a:t>
            </a:r>
            <a:r>
              <a:rPr kumimoji="0" sz="800" b="0" i="0" u="none" strike="noStrike" kern="1200" cap="none" spc="15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details</a:t>
            </a:r>
            <a:r>
              <a:rPr kumimoji="0" sz="800" b="0" i="0" u="none" strike="noStrike" kern="1200" cap="none" spc="16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on</a:t>
            </a:r>
            <a:r>
              <a:rPr kumimoji="0" sz="800" b="0" i="0" u="none" strike="noStrike" kern="1200" cap="none" spc="13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all</a:t>
            </a:r>
            <a:r>
              <a:rPr kumimoji="0" sz="800" b="0" i="0" u="none" strike="noStrike" kern="1200" cap="none" spc="170" normalizeH="0" baseline="0" noProof="0" dirty="0">
                <a:ln>
                  <a:noFill/>
                </a:ln>
                <a:solidFill>
                  <a:prstClr val="black"/>
                </a:solidFill>
                <a:effectLst/>
                <a:uLnTx/>
                <a:uFillTx/>
                <a:latin typeface="Calibri"/>
                <a:ea typeface="+mn-ea"/>
                <a:cs typeface="Calibri"/>
              </a:rPr>
              <a:t> </a:t>
            </a:r>
            <a:r>
              <a:rPr kumimoji="0" sz="800" b="0" i="0" u="none" strike="noStrike" kern="1200" cap="none" spc="55" normalizeH="0" baseline="0" noProof="0" dirty="0">
                <a:ln>
                  <a:noFill/>
                </a:ln>
                <a:solidFill>
                  <a:prstClr val="black"/>
                </a:solidFill>
                <a:effectLst/>
                <a:uLnTx/>
                <a:uFillTx/>
                <a:latin typeface="Calibri"/>
                <a:ea typeface="+mn-ea"/>
                <a:cs typeface="Calibri"/>
              </a:rPr>
              <a:t>numbered</a:t>
            </a:r>
            <a:r>
              <a:rPr kumimoji="0" sz="800" b="0" i="0" u="none" strike="noStrike" kern="1200" cap="none" spc="140" normalizeH="0" baseline="0" noProof="0" dirty="0">
                <a:ln>
                  <a:noFill/>
                </a:ln>
                <a:solidFill>
                  <a:prstClr val="black"/>
                </a:solidFill>
                <a:effectLst/>
                <a:uLnTx/>
                <a:uFillTx/>
                <a:latin typeface="Calibri"/>
                <a:ea typeface="+mn-ea"/>
                <a:cs typeface="Calibri"/>
              </a:rPr>
              <a:t> </a:t>
            </a:r>
            <a:r>
              <a:rPr kumimoji="0" sz="800" b="0" i="0" u="none" strike="noStrike" kern="1200" cap="none" spc="45" normalizeH="0" baseline="0" noProof="0" dirty="0">
                <a:ln>
                  <a:noFill/>
                </a:ln>
                <a:solidFill>
                  <a:prstClr val="black"/>
                </a:solidFill>
                <a:effectLst/>
                <a:uLnTx/>
                <a:uFillTx/>
                <a:latin typeface="Calibri"/>
                <a:ea typeface="+mn-ea"/>
                <a:cs typeface="Calibri"/>
              </a:rPr>
              <a:t>footnotes.</a:t>
            </a:r>
            <a:r>
              <a:rPr kumimoji="0" sz="800" b="0" i="0" u="none" strike="noStrike" kern="1200" cap="none" spc="90" normalizeH="0" baseline="0" noProof="0" dirty="0">
                <a:ln>
                  <a:noFill/>
                </a:ln>
                <a:solidFill>
                  <a:prstClr val="black"/>
                </a:solidFill>
                <a:effectLst/>
                <a:uLnTx/>
                <a:uFillTx/>
                <a:latin typeface="Calibri"/>
                <a:ea typeface="+mn-ea"/>
                <a:cs typeface="Calibri"/>
              </a:rPr>
              <a:t> </a:t>
            </a:r>
            <a:r>
              <a:rPr kumimoji="0" sz="800" b="0" i="0" u="none" strike="noStrike" kern="1200" cap="none" spc="45" normalizeH="0" baseline="0" noProof="0" dirty="0">
                <a:ln>
                  <a:noFill/>
                </a:ln>
                <a:solidFill>
                  <a:prstClr val="black"/>
                </a:solidFill>
                <a:effectLst/>
                <a:uLnTx/>
                <a:uFillTx/>
                <a:latin typeface="Calibri"/>
                <a:ea typeface="+mn-ea"/>
                <a:cs typeface="Calibri"/>
              </a:rPr>
              <a:t>Additional</a:t>
            </a:r>
            <a:r>
              <a:rPr kumimoji="0" sz="800" b="0" i="0" u="none" strike="noStrike" kern="1200" cap="none" spc="19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information</a:t>
            </a:r>
            <a:r>
              <a:rPr kumimoji="0" sz="800" b="0" i="0" u="none" strike="noStrike" kern="1200" cap="none" spc="17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available</a:t>
            </a:r>
            <a:r>
              <a:rPr kumimoji="0" sz="800" b="0" i="0" u="none" strike="noStrike" kern="1200" cap="none" spc="18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in</a:t>
            </a:r>
            <a:r>
              <a:rPr kumimoji="0" sz="800" b="0" i="0" u="none" strike="noStrike" kern="1200" cap="none" spc="170" normalizeH="0" baseline="0" noProof="0" dirty="0">
                <a:ln>
                  <a:noFill/>
                </a:ln>
                <a:solidFill>
                  <a:prstClr val="black"/>
                </a:solidFill>
                <a:effectLst/>
                <a:uLnTx/>
                <a:uFillTx/>
                <a:latin typeface="Calibri"/>
                <a:ea typeface="+mn-ea"/>
                <a:cs typeface="Calibri"/>
              </a:rPr>
              <a:t> </a:t>
            </a:r>
            <a:r>
              <a:rPr kumimoji="0" sz="800" b="0" i="0" u="none" strike="noStrike" kern="1200" cap="none" spc="50" normalizeH="0" baseline="0" noProof="0" dirty="0">
                <a:ln>
                  <a:noFill/>
                </a:ln>
                <a:solidFill>
                  <a:prstClr val="black"/>
                </a:solidFill>
                <a:effectLst/>
                <a:uLnTx/>
                <a:uFillTx/>
                <a:latin typeface="Calibri"/>
                <a:ea typeface="+mn-ea"/>
                <a:cs typeface="Calibri"/>
              </a:rPr>
              <a:t>appendix</a:t>
            </a:r>
            <a:r>
              <a:rPr kumimoji="0" sz="800" b="0" i="0" u="none" strike="noStrike" kern="1200" cap="none" spc="140" normalizeH="0" baseline="0" noProof="0" dirty="0">
                <a:ln>
                  <a:noFill/>
                </a:ln>
                <a:solidFill>
                  <a:prstClr val="black"/>
                </a:solidFill>
                <a:effectLst/>
                <a:uLnTx/>
                <a:uFillTx/>
                <a:latin typeface="Calibri"/>
                <a:ea typeface="+mn-ea"/>
                <a:cs typeface="Calibri"/>
              </a:rPr>
              <a:t> </a:t>
            </a:r>
            <a:r>
              <a:rPr kumimoji="0" sz="800" b="0" i="0" u="none" strike="noStrike" kern="1200" cap="none" spc="50" normalizeH="0" baseline="0" noProof="0" dirty="0">
                <a:ln>
                  <a:noFill/>
                </a:ln>
                <a:solidFill>
                  <a:prstClr val="black"/>
                </a:solidFill>
                <a:effectLst/>
                <a:uLnTx/>
                <a:uFillTx/>
                <a:latin typeface="Calibri"/>
                <a:ea typeface="+mn-ea"/>
                <a:cs typeface="Calibri"/>
              </a:rPr>
              <a:t>and</a:t>
            </a:r>
            <a:r>
              <a:rPr kumimoji="0" sz="800" b="0" i="0" u="none" strike="noStrike" kern="1200" cap="none" spc="16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at</a:t>
            </a:r>
            <a:r>
              <a:rPr kumimoji="0" sz="800" b="0" i="0" u="none" strike="noStrike" kern="1200" cap="none" spc="14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intel.com/performanceindex.</a:t>
            </a:r>
            <a:r>
              <a:rPr kumimoji="0" sz="800" b="0" i="0" u="none" strike="noStrike" kern="1200" cap="none" spc="114" normalizeH="0" baseline="0" noProof="0" dirty="0">
                <a:ln>
                  <a:noFill/>
                </a:ln>
                <a:solidFill>
                  <a:prstClr val="black"/>
                </a:solidFill>
                <a:effectLst/>
                <a:uLnTx/>
                <a:uFillTx/>
                <a:latin typeface="Calibri"/>
                <a:ea typeface="+mn-ea"/>
                <a:cs typeface="Calibri"/>
              </a:rPr>
              <a:t> </a:t>
            </a:r>
            <a:r>
              <a:rPr kumimoji="0" sz="800" b="0" i="0" u="none" strike="noStrike" kern="1200" cap="none" spc="65" normalizeH="0" baseline="0" noProof="0" dirty="0">
                <a:ln>
                  <a:noFill/>
                </a:ln>
                <a:solidFill>
                  <a:prstClr val="black"/>
                </a:solidFill>
                <a:effectLst/>
                <a:uLnTx/>
                <a:uFillTx/>
                <a:latin typeface="Calibri"/>
                <a:ea typeface="+mn-ea"/>
                <a:cs typeface="Calibri"/>
              </a:rPr>
              <a:t>Results</a:t>
            </a:r>
            <a:r>
              <a:rPr kumimoji="0" sz="800" b="0" i="0" u="none" strike="noStrike" kern="1200" cap="none" spc="140" normalizeH="0" baseline="0" noProof="0" dirty="0">
                <a:ln>
                  <a:noFill/>
                </a:ln>
                <a:solidFill>
                  <a:prstClr val="black"/>
                </a:solidFill>
                <a:effectLst/>
                <a:uLnTx/>
                <a:uFillTx/>
                <a:latin typeface="Calibri"/>
                <a:ea typeface="+mn-ea"/>
                <a:cs typeface="Calibri"/>
              </a:rPr>
              <a:t> </a:t>
            </a:r>
            <a:r>
              <a:rPr kumimoji="0" sz="800" b="0" i="0" u="none" strike="noStrike" kern="1200" cap="none" spc="70" normalizeH="0" baseline="0" noProof="0" dirty="0">
                <a:ln>
                  <a:noFill/>
                </a:ln>
                <a:solidFill>
                  <a:prstClr val="black"/>
                </a:solidFill>
                <a:effectLst/>
                <a:uLnTx/>
                <a:uFillTx/>
                <a:latin typeface="Calibri"/>
                <a:ea typeface="+mn-ea"/>
                <a:cs typeface="Calibri"/>
              </a:rPr>
              <a:t>may</a:t>
            </a:r>
            <a:r>
              <a:rPr kumimoji="0" sz="800" b="0" i="0" u="none" strike="noStrike" kern="1200" cap="none" spc="125" normalizeH="0" baseline="0" noProof="0" dirty="0">
                <a:ln>
                  <a:noFill/>
                </a:ln>
                <a:solidFill>
                  <a:prstClr val="black"/>
                </a:solidFill>
                <a:effectLst/>
                <a:uLnTx/>
                <a:uFillTx/>
                <a:latin typeface="Calibri"/>
                <a:ea typeface="+mn-ea"/>
                <a:cs typeface="Calibri"/>
              </a:rPr>
              <a:t> </a:t>
            </a:r>
            <a:r>
              <a:rPr kumimoji="0" sz="800" b="0" i="0" u="none" strike="noStrike" kern="1200" cap="none" spc="-10" normalizeH="0" baseline="0" noProof="0" dirty="0">
                <a:ln>
                  <a:noFill/>
                </a:ln>
                <a:solidFill>
                  <a:prstClr val="black"/>
                </a:solidFill>
                <a:effectLst/>
                <a:uLnTx/>
                <a:uFillTx/>
                <a:latin typeface="Calibri"/>
                <a:ea typeface="+mn-ea"/>
                <a:cs typeface="Calibri"/>
              </a:rPr>
              <a:t>vary.</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
        <p:nvSpPr>
          <p:cNvPr id="45" name="object 45"/>
          <p:cNvSpPr txBox="1">
            <a:spLocks noGrp="1"/>
          </p:cNvSpPr>
          <p:nvPr>
            <p:ph type="sldNum" sz="quarter" idx="7"/>
          </p:nvPr>
        </p:nvSpPr>
        <p:spPr>
          <a:xfrm>
            <a:off x="11874754" y="6533817"/>
            <a:ext cx="206375" cy="188595"/>
          </a:xfrm>
          <a:prstGeom prst="rect">
            <a:avLst/>
          </a:prstGeom>
        </p:spPr>
        <p:txBody>
          <a:bodyPr vert="horz" wrap="square" lIns="0" tIns="0" rIns="0" bIns="0" rtlCol="0">
            <a:spAutoFit/>
          </a:bodyPr>
          <a:lstStyle>
            <a:defPPr>
              <a:defRPr kern="0"/>
            </a:defPPr>
            <a:lvl1pPr>
              <a:defRPr sz="1000" b="0" i="0">
                <a:solidFill>
                  <a:srgbClr val="5E5E5E"/>
                </a:solidFill>
                <a:latin typeface="Calibri"/>
                <a:cs typeface="Calibri"/>
              </a:defRPr>
            </a:lvl1pPr>
          </a:lstStyle>
          <a:p>
            <a:pPr marL="55880" marR="0" lvl="0" indent="0" algn="l" defTabSz="914400" rtl="0" eaLnBrk="1" fontAlgn="auto" latinLnBrk="0" hangingPunct="1">
              <a:lnSpc>
                <a:spcPct val="100000"/>
              </a:lnSpc>
              <a:spcBef>
                <a:spcPts val="90"/>
              </a:spcBef>
              <a:spcAft>
                <a:spcPts val="0"/>
              </a:spcAft>
              <a:buClrTx/>
              <a:buSzTx/>
              <a:buFontTx/>
              <a:buNone/>
              <a:tabLst/>
              <a:defRPr/>
            </a:pPr>
            <a:fld id="{81D60167-4931-47E6-BA6A-407CBD079E47}" type="slidenum">
              <a:rPr kumimoji="0" lang="en-US" sz="1000" b="0" i="0" u="none" strike="noStrike" kern="1200" cap="none" spc="50" normalizeH="0" baseline="0" noProof="0" smtClean="0">
                <a:ln>
                  <a:noFill/>
                </a:ln>
                <a:solidFill>
                  <a:srgbClr val="5E5E5E"/>
                </a:solidFill>
                <a:effectLst/>
                <a:uLnTx/>
                <a:uFillTx/>
                <a:latin typeface="Calibri"/>
                <a:ea typeface="+mn-ea"/>
                <a:cs typeface="Calibri"/>
              </a:rPr>
              <a:pPr marL="55880" marR="0" lvl="0" indent="0" algn="l" defTabSz="914400" rtl="0" eaLnBrk="1" fontAlgn="auto" latinLnBrk="0" hangingPunct="1">
                <a:lnSpc>
                  <a:spcPct val="100000"/>
                </a:lnSpc>
                <a:spcBef>
                  <a:spcPts val="90"/>
                </a:spcBef>
                <a:spcAft>
                  <a:spcPts val="0"/>
                </a:spcAft>
                <a:buClrTx/>
                <a:buSzTx/>
                <a:buFontTx/>
                <a:buNone/>
                <a:tabLst/>
                <a:defRPr/>
              </a:pPr>
              <a:t>5</a:t>
            </a:fld>
            <a:endParaRPr kumimoji="0" sz="1000" b="0" i="0" u="none" strike="noStrike" kern="1200" cap="none" spc="75" normalizeH="0" baseline="0" noProof="0" dirty="0">
              <a:ln>
                <a:noFill/>
              </a:ln>
              <a:solidFill>
                <a:srgbClr val="5E5E5E"/>
              </a:solidFill>
              <a:effectLst/>
              <a:uLnTx/>
              <a:uFillTx/>
              <a:latin typeface="Calibri"/>
              <a:ea typeface="+mn-ea"/>
              <a:cs typeface="Calibri"/>
            </a:endParaRPr>
          </a:p>
        </p:txBody>
      </p:sp>
      <p:sp>
        <p:nvSpPr>
          <p:cNvPr id="46" name="object 46"/>
          <p:cNvSpPr txBox="1">
            <a:spLocks noGrp="1"/>
          </p:cNvSpPr>
          <p:nvPr>
            <p:ph type="ftr" sz="quarter" idx="5"/>
          </p:nvPr>
        </p:nvSpPr>
        <p:spPr>
          <a:xfrm>
            <a:off x="5167376" y="6533207"/>
            <a:ext cx="3353308" cy="197434"/>
          </a:xfrm>
          <a:prstGeom prst="rect">
            <a:avLst/>
          </a:prstGeom>
        </p:spPr>
        <p:txBody>
          <a:bodyPr vert="horz" wrap="square" lIns="0" tIns="0" rIns="0" bIns="0" rtlCol="0">
            <a:spAutoFit/>
          </a:bodyPr>
          <a:lstStyle>
            <a:defPPr>
              <a:defRPr kern="0"/>
            </a:defPPr>
            <a:lvl1pPr>
              <a:defRPr sz="1000" b="0" i="0">
                <a:solidFill>
                  <a:schemeClr val="tx1"/>
                </a:solidFill>
                <a:latin typeface="Calibri"/>
                <a:cs typeface="Calibri"/>
              </a:defRPr>
            </a:lvl1pPr>
          </a:lstStyle>
          <a:p>
            <a:pPr marL="1405890" marR="0" lvl="0" indent="0" algn="l" defTabSz="914400" rtl="0" eaLnBrk="1" fontAlgn="auto" latinLnBrk="0" hangingPunct="1">
              <a:lnSpc>
                <a:spcPct val="100000"/>
              </a:lnSpc>
              <a:spcBef>
                <a:spcPts val="90"/>
              </a:spcBef>
              <a:spcAft>
                <a:spcPts val="0"/>
              </a:spcAft>
              <a:buClrTx/>
              <a:buSzTx/>
              <a:buFontTx/>
              <a:buNone/>
              <a:tabLst/>
              <a:defRPr/>
            </a:pPr>
            <a:r>
              <a:rPr kumimoji="0" lang="en-US" sz="1000" b="0" i="0" u="none" strike="noStrike" kern="1200" cap="none" spc="65" normalizeH="0" baseline="0" noProof="0">
                <a:ln>
                  <a:noFill/>
                </a:ln>
                <a:solidFill>
                  <a:prstClr val="black"/>
                </a:solidFill>
                <a:effectLst/>
                <a:uLnTx/>
                <a:uFillTx/>
                <a:latin typeface="Calibri"/>
                <a:ea typeface="+mn-ea"/>
                <a:cs typeface="Calibri"/>
              </a:rPr>
              <a:t>Intended</a:t>
            </a:r>
            <a:r>
              <a:rPr kumimoji="0" lang="en-US" sz="1000" b="0" i="0" u="none" strike="noStrike" kern="1200" cap="none" spc="-20" normalizeH="0" baseline="0" noProof="0">
                <a:ln>
                  <a:noFill/>
                </a:ln>
                <a:solidFill>
                  <a:prstClr val="black"/>
                </a:solidFill>
                <a:effectLst/>
                <a:uLnTx/>
                <a:uFillTx/>
                <a:latin typeface="Calibri"/>
                <a:ea typeface="+mn-ea"/>
                <a:cs typeface="Calibri"/>
              </a:rPr>
              <a:t> </a:t>
            </a:r>
            <a:r>
              <a:rPr kumimoji="0" lang="en-US" sz="1000" b="0" i="0" u="none" strike="noStrike" kern="1200" cap="none" spc="50" normalizeH="0" baseline="0" noProof="0">
                <a:ln>
                  <a:noFill/>
                </a:ln>
                <a:solidFill>
                  <a:prstClr val="black"/>
                </a:solidFill>
                <a:effectLst/>
                <a:uLnTx/>
                <a:uFillTx/>
                <a:latin typeface="Calibri"/>
                <a:ea typeface="+mn-ea"/>
                <a:cs typeface="Calibri"/>
              </a:rPr>
              <a:t>for</a:t>
            </a:r>
            <a:r>
              <a:rPr kumimoji="0" lang="en-US" sz="1000" b="0" i="0" u="none" strike="noStrike" kern="1200" cap="none" spc="-25" normalizeH="0" baseline="0" noProof="0">
                <a:ln>
                  <a:noFill/>
                </a:ln>
                <a:solidFill>
                  <a:prstClr val="black"/>
                </a:solidFill>
                <a:effectLst/>
                <a:uLnTx/>
                <a:uFillTx/>
                <a:latin typeface="Calibri"/>
                <a:ea typeface="+mn-ea"/>
                <a:cs typeface="Calibri"/>
              </a:rPr>
              <a:t> </a:t>
            </a:r>
            <a:r>
              <a:rPr kumimoji="0" lang="en-US" sz="1000" b="0" i="0" u="none" strike="noStrike" kern="1200" cap="none" spc="95" normalizeH="0" baseline="0" noProof="0">
                <a:ln>
                  <a:noFill/>
                </a:ln>
                <a:solidFill>
                  <a:prstClr val="black"/>
                </a:solidFill>
                <a:effectLst/>
                <a:uLnTx/>
                <a:uFillTx/>
                <a:latin typeface="Calibri"/>
                <a:ea typeface="+mn-ea"/>
                <a:cs typeface="Calibri"/>
              </a:rPr>
              <a:t>Sales</a:t>
            </a:r>
            <a:r>
              <a:rPr kumimoji="0" lang="en-US" sz="1000" b="0" i="0" u="none" strike="noStrike" kern="1200" cap="none" spc="-50" normalizeH="0" baseline="0" noProof="0">
                <a:ln>
                  <a:noFill/>
                </a:ln>
                <a:solidFill>
                  <a:prstClr val="black"/>
                </a:solidFill>
                <a:effectLst/>
                <a:uLnTx/>
                <a:uFillTx/>
                <a:latin typeface="Calibri"/>
                <a:ea typeface="+mn-ea"/>
                <a:cs typeface="Calibri"/>
              </a:rPr>
              <a:t> </a:t>
            </a:r>
            <a:r>
              <a:rPr kumimoji="0" lang="en-US" sz="1000" b="0" i="0" u="none" strike="noStrike" kern="1200" cap="none" spc="65" normalizeH="0" baseline="0" noProof="0">
                <a:ln>
                  <a:noFill/>
                </a:ln>
                <a:solidFill>
                  <a:prstClr val="black"/>
                </a:solidFill>
                <a:effectLst/>
                <a:uLnTx/>
                <a:uFillTx/>
                <a:latin typeface="Calibri"/>
                <a:ea typeface="+mn-ea"/>
                <a:cs typeface="Calibri"/>
              </a:rPr>
              <a:t>Enablement</a:t>
            </a:r>
            <a:endParaRPr kumimoji="0" sz="1000" b="0" i="0" u="none" strike="noStrike" kern="1200" cap="none" spc="65"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F6D7A-9496-1B89-06AB-918F648FB0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87870C1-954D-B2FE-2221-FE8406393201}"/>
              </a:ext>
            </a:extLst>
          </p:cNvPr>
          <p:cNvSpPr/>
          <p:nvPr/>
        </p:nvSpPr>
        <p:spPr>
          <a:xfrm>
            <a:off x="0" y="948300"/>
            <a:ext cx="12192000" cy="5915023"/>
          </a:xfrm>
          <a:prstGeom prst="rect">
            <a:avLst/>
          </a:prstGeom>
          <a:gradFill>
            <a:gsLst>
              <a:gs pos="52000">
                <a:schemeClr val="tx1">
                  <a:alpha val="0"/>
                </a:schemeClr>
              </a:gs>
              <a:gs pos="85000">
                <a:srgbClr val="183544">
                  <a:lumMod val="50000"/>
                  <a:alpha val="47250"/>
                </a:srgbClr>
              </a:gs>
              <a:gs pos="62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grpSp>
        <p:nvGrpSpPr>
          <p:cNvPr id="24" name="Group 23">
            <a:extLst>
              <a:ext uri="{FF2B5EF4-FFF2-40B4-BE49-F238E27FC236}">
                <a16:creationId xmlns:a16="http://schemas.microsoft.com/office/drawing/2014/main" id="{DECDEE58-C66A-942A-63A7-80BB7BADB688}"/>
              </a:ext>
            </a:extLst>
          </p:cNvPr>
          <p:cNvGrpSpPr/>
          <p:nvPr/>
        </p:nvGrpSpPr>
        <p:grpSpPr>
          <a:xfrm>
            <a:off x="480225" y="3311683"/>
            <a:ext cx="11242791" cy="1825267"/>
            <a:chOff x="1261073" y="1599306"/>
            <a:chExt cx="10322147" cy="4334475"/>
          </a:xfrm>
          <a:gradFill>
            <a:gsLst>
              <a:gs pos="0">
                <a:srgbClr val="183544"/>
              </a:gs>
              <a:gs pos="40000">
                <a:schemeClr val="accent2"/>
              </a:gs>
              <a:gs pos="100000">
                <a:schemeClr val="accent6">
                  <a:alpha val="75000"/>
                </a:schemeClr>
              </a:gs>
            </a:gsLst>
            <a:lin ang="1800000" scaled="0"/>
          </a:gradFill>
          <a:effectLst>
            <a:reflection blurRad="127000" stA="50000" endA="300" endPos="55500" dist="190500" dir="5400000" sy="-100000" algn="bl" rotWithShape="0"/>
          </a:effectLst>
        </p:grpSpPr>
        <p:sp>
          <p:nvSpPr>
            <p:cNvPr id="18" name="Gradient box">
              <a:extLst>
                <a:ext uri="{FF2B5EF4-FFF2-40B4-BE49-F238E27FC236}">
                  <a16:creationId xmlns:a16="http://schemas.microsoft.com/office/drawing/2014/main" id="{8BBB9500-E565-999D-24F0-256D5E2DA690}"/>
                </a:ext>
              </a:extLst>
            </p:cNvPr>
            <p:cNvSpPr/>
            <p:nvPr/>
          </p:nvSpPr>
          <p:spPr>
            <a:xfrm>
              <a:off x="1261073" y="1599306"/>
              <a:ext cx="5068441" cy="4334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sp>
          <p:nvSpPr>
            <p:cNvPr id="19" name="Gradient box">
              <a:extLst>
                <a:ext uri="{FF2B5EF4-FFF2-40B4-BE49-F238E27FC236}">
                  <a16:creationId xmlns:a16="http://schemas.microsoft.com/office/drawing/2014/main" id="{EF88F277-D986-1989-71CE-6085C33F7837}"/>
                </a:ext>
              </a:extLst>
            </p:cNvPr>
            <p:cNvSpPr/>
            <p:nvPr/>
          </p:nvSpPr>
          <p:spPr>
            <a:xfrm>
              <a:off x="6474220" y="1599306"/>
              <a:ext cx="2482147" cy="4334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sp>
          <p:nvSpPr>
            <p:cNvPr id="20" name="Gradient box">
              <a:extLst>
                <a:ext uri="{FF2B5EF4-FFF2-40B4-BE49-F238E27FC236}">
                  <a16:creationId xmlns:a16="http://schemas.microsoft.com/office/drawing/2014/main" id="{3FE2133B-9A47-A284-AB7C-9EFEAC0407D8}"/>
                </a:ext>
              </a:extLst>
            </p:cNvPr>
            <p:cNvSpPr/>
            <p:nvPr/>
          </p:nvSpPr>
          <p:spPr>
            <a:xfrm>
              <a:off x="9101075" y="1599306"/>
              <a:ext cx="2482145" cy="4334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grpSp>
      <p:grpSp>
        <p:nvGrpSpPr>
          <p:cNvPr id="37" name="Group 36">
            <a:extLst>
              <a:ext uri="{FF2B5EF4-FFF2-40B4-BE49-F238E27FC236}">
                <a16:creationId xmlns:a16="http://schemas.microsoft.com/office/drawing/2014/main" id="{5F400A77-60D6-1D8B-2BA9-9FAD86CE5613}"/>
              </a:ext>
            </a:extLst>
          </p:cNvPr>
          <p:cNvGrpSpPr/>
          <p:nvPr/>
        </p:nvGrpSpPr>
        <p:grpSpPr>
          <a:xfrm>
            <a:off x="480226" y="1870692"/>
            <a:ext cx="11245091" cy="1451450"/>
            <a:chOff x="1261074" y="1599306"/>
            <a:chExt cx="10324256" cy="4334475"/>
          </a:xfrm>
          <a:gradFill>
            <a:gsLst>
              <a:gs pos="0">
                <a:srgbClr val="183544">
                  <a:alpha val="77000"/>
                </a:srgbClr>
              </a:gs>
              <a:gs pos="39000">
                <a:schemeClr val="accent2">
                  <a:alpha val="44000"/>
                </a:schemeClr>
              </a:gs>
              <a:gs pos="100000">
                <a:schemeClr val="accent6">
                  <a:alpha val="32609"/>
                </a:schemeClr>
              </a:gs>
            </a:gsLst>
            <a:lin ang="1800000" scaled="0"/>
          </a:gradFill>
        </p:grpSpPr>
        <p:sp>
          <p:nvSpPr>
            <p:cNvPr id="4" name="Gradient box">
              <a:extLst>
                <a:ext uri="{FF2B5EF4-FFF2-40B4-BE49-F238E27FC236}">
                  <a16:creationId xmlns:a16="http://schemas.microsoft.com/office/drawing/2014/main" id="{D4DA84ED-C553-9119-A9D4-5AF610972242}"/>
                </a:ext>
              </a:extLst>
            </p:cNvPr>
            <p:cNvSpPr/>
            <p:nvPr/>
          </p:nvSpPr>
          <p:spPr>
            <a:xfrm>
              <a:off x="6475276" y="1599306"/>
              <a:ext cx="2482146" cy="4334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sp>
          <p:nvSpPr>
            <p:cNvPr id="38" name="Gradient box">
              <a:extLst>
                <a:ext uri="{FF2B5EF4-FFF2-40B4-BE49-F238E27FC236}">
                  <a16:creationId xmlns:a16="http://schemas.microsoft.com/office/drawing/2014/main" id="{5AA5FCAE-B4A0-BC4F-CFA2-A0C66F553B3C}"/>
                </a:ext>
              </a:extLst>
            </p:cNvPr>
            <p:cNvSpPr/>
            <p:nvPr/>
          </p:nvSpPr>
          <p:spPr>
            <a:xfrm>
              <a:off x="1261074" y="1599306"/>
              <a:ext cx="5068440" cy="4334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sp>
          <p:nvSpPr>
            <p:cNvPr id="40" name="Gradient box">
              <a:extLst>
                <a:ext uri="{FF2B5EF4-FFF2-40B4-BE49-F238E27FC236}">
                  <a16:creationId xmlns:a16="http://schemas.microsoft.com/office/drawing/2014/main" id="{A5A5CAFC-2B25-1D94-4BED-56A3834BCD77}"/>
                </a:ext>
              </a:extLst>
            </p:cNvPr>
            <p:cNvSpPr/>
            <p:nvPr/>
          </p:nvSpPr>
          <p:spPr>
            <a:xfrm>
              <a:off x="9103185" y="1599306"/>
              <a:ext cx="2482145" cy="4334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grpSp>
      <p:pic>
        <p:nvPicPr>
          <p:cNvPr id="54" name="Picture 53">
            <a:extLst>
              <a:ext uri="{FF2B5EF4-FFF2-40B4-BE49-F238E27FC236}">
                <a16:creationId xmlns:a16="http://schemas.microsoft.com/office/drawing/2014/main" id="{D6E73D53-A27F-C41C-15B0-06605D3E7C5F}"/>
              </a:ext>
            </a:extLst>
          </p:cNvPr>
          <p:cNvPicPr>
            <a:picLocks noChangeAspect="1"/>
          </p:cNvPicPr>
          <p:nvPr/>
        </p:nvPicPr>
        <p:blipFill rotWithShape="1">
          <a:blip r:embed="rId3">
            <a:extLst>
              <a:ext uri="{28A0092B-C50C-407E-A947-70E740481C1C}">
                <a14:useLocalDpi xmlns:a14="http://schemas.microsoft.com/office/drawing/2010/main" val="0"/>
              </a:ext>
            </a:extLst>
          </a:blip>
          <a:srcRect l="23488" b="9574"/>
          <a:stretch/>
        </p:blipFill>
        <p:spPr>
          <a:xfrm>
            <a:off x="9101612" y="3976666"/>
            <a:ext cx="2579358" cy="1714742"/>
          </a:xfrm>
          <a:prstGeom prst="rect">
            <a:avLst/>
          </a:prstGeom>
          <a:effectLst>
            <a:reflection blurRad="63500" stA="52000" endA="300" endPos="35000" dist="127000" dir="5400000" sy="-100000" algn="bl" rotWithShape="0"/>
          </a:effectLst>
        </p:spPr>
      </p:pic>
      <p:sp>
        <p:nvSpPr>
          <p:cNvPr id="32" name="Rectangle 31">
            <a:extLst>
              <a:ext uri="{FF2B5EF4-FFF2-40B4-BE49-F238E27FC236}">
                <a16:creationId xmlns:a16="http://schemas.microsoft.com/office/drawing/2014/main" id="{2536FA55-1A32-26B4-BC8E-4105C5E1A997}"/>
              </a:ext>
            </a:extLst>
          </p:cNvPr>
          <p:cNvSpPr/>
          <p:nvPr/>
        </p:nvSpPr>
        <p:spPr>
          <a:xfrm>
            <a:off x="480225" y="2943655"/>
            <a:ext cx="5527490" cy="4591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30000" tIns="50000" rIns="50000" bIns="50000" rtlCol="0" anchor="t"/>
          <a:lstStyle/>
          <a:p>
            <a:pPr marL="0" marR="0" lvl="0" indent="0" algn="ctr" defTabSz="169347" rtl="0" eaLnBrk="1" fontAlgn="auto" latinLnBrk="0" hangingPunct="1">
              <a:lnSpc>
                <a:spcPct val="80000"/>
              </a:lnSpc>
              <a:spcBef>
                <a:spcPts val="0"/>
              </a:spcBef>
              <a:spcAft>
                <a:spcPts val="0"/>
              </a:spcAft>
              <a:buClrTx/>
              <a:buSzTx/>
              <a:buFontTx/>
              <a:buNone/>
              <a:tabLst/>
              <a:defRPr/>
            </a:pPr>
            <a:r>
              <a:rPr kumimoji="0" lang="en-GB" sz="1600" b="0" i="0" u="none" strike="noStrike" kern="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Thin &amp; Light Laptop</a:t>
            </a:r>
            <a:endParaRPr kumimoji="0" lang="en-NL" sz="1600" b="0" i="0" u="none" strike="noStrike" kern="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sp>
        <p:nvSpPr>
          <p:cNvPr id="33" name="Rectangle 32">
            <a:extLst>
              <a:ext uri="{FF2B5EF4-FFF2-40B4-BE49-F238E27FC236}">
                <a16:creationId xmlns:a16="http://schemas.microsoft.com/office/drawing/2014/main" id="{4B34C621-A8CD-BCDF-DD88-BEB75E1E3413}"/>
              </a:ext>
            </a:extLst>
          </p:cNvPr>
          <p:cNvSpPr/>
          <p:nvPr/>
        </p:nvSpPr>
        <p:spPr>
          <a:xfrm>
            <a:off x="6155620" y="2943655"/>
            <a:ext cx="2703531" cy="3035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30000" tIns="50000" rIns="50000" bIns="50000" rtlCol="0" anchor="t"/>
          <a:lstStyle/>
          <a:p>
            <a:pPr marL="0" marR="0" lvl="0" indent="0" algn="ctr" defTabSz="169347" rtl="0" eaLnBrk="1" fontAlgn="auto" latinLnBrk="0" hangingPunct="1">
              <a:lnSpc>
                <a:spcPct val="80000"/>
              </a:lnSpc>
              <a:spcBef>
                <a:spcPts val="0"/>
              </a:spcBef>
              <a:spcAft>
                <a:spcPts val="0"/>
              </a:spcAft>
              <a:buClrTx/>
              <a:buSzTx/>
              <a:buFontTx/>
              <a:buNone/>
              <a:tabLst/>
              <a:defRPr/>
            </a:pPr>
            <a:r>
              <a:rPr kumimoji="0" lang="en-GB" sz="1600" b="0" i="0" u="none" strike="noStrike" kern="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Mobile Workstation</a:t>
            </a:r>
            <a:endParaRPr kumimoji="0" lang="en-NL" sz="1600" b="0" i="0" u="none" strike="noStrike" kern="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sp>
        <p:nvSpPr>
          <p:cNvPr id="35" name="Rectangle 34">
            <a:extLst>
              <a:ext uri="{FF2B5EF4-FFF2-40B4-BE49-F238E27FC236}">
                <a16:creationId xmlns:a16="http://schemas.microsoft.com/office/drawing/2014/main" id="{F2331C37-5AE5-C7DB-6776-DC11768E9013}"/>
              </a:ext>
            </a:extLst>
          </p:cNvPr>
          <p:cNvSpPr/>
          <p:nvPr/>
        </p:nvSpPr>
        <p:spPr>
          <a:xfrm>
            <a:off x="9061646" y="2943655"/>
            <a:ext cx="2669107" cy="3856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30000" tIns="50000" rIns="50000" bIns="50000" rtlCol="0" anchor="t"/>
          <a:lstStyle/>
          <a:p>
            <a:pPr marL="0" marR="0" lvl="0" indent="0" algn="ctr" defTabSz="169347" rtl="0" eaLnBrk="1" fontAlgn="auto" latinLnBrk="0" hangingPunct="1">
              <a:lnSpc>
                <a:spcPct val="80000"/>
              </a:lnSpc>
              <a:spcBef>
                <a:spcPts val="0"/>
              </a:spcBef>
              <a:spcAft>
                <a:spcPts val="0"/>
              </a:spcAft>
              <a:buClrTx/>
              <a:buSzTx/>
              <a:buFontTx/>
              <a:buNone/>
              <a:tabLst/>
              <a:defRPr/>
            </a:pPr>
            <a:r>
              <a:rPr kumimoji="0" lang="en-GB" sz="1600" b="0" i="0" u="none" strike="noStrike" kern="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rPr>
              <a:t>Desktop &amp; Workstation</a:t>
            </a:r>
            <a:endParaRPr kumimoji="0" lang="en-NL" sz="1600" b="0" i="0" u="none" strike="noStrike" kern="0" cap="none" spc="0" normalizeH="0" baseline="0" noProof="0">
              <a:ln>
                <a:noFill/>
              </a:ln>
              <a:solidFill>
                <a:srgbClr val="FFFFFF"/>
              </a:solidFill>
              <a:effectLst/>
              <a:uLnTx/>
              <a:uFillTx/>
              <a:latin typeface="IntelOne Display Light" panose="020B0403020203020204" pitchFamily="34" charset="77"/>
              <a:ea typeface="Helvetica Neue Roman"/>
              <a:cs typeface="Helvetica Neue Roman"/>
            </a:endParaRPr>
          </a:p>
        </p:txBody>
      </p:sp>
      <p:pic>
        <p:nvPicPr>
          <p:cNvPr id="50" name="Picture 49">
            <a:extLst>
              <a:ext uri="{FF2B5EF4-FFF2-40B4-BE49-F238E27FC236}">
                <a16:creationId xmlns:a16="http://schemas.microsoft.com/office/drawing/2014/main" id="{A21D8F33-69B9-067A-5BFD-EDBC501702D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b="-3717"/>
          <a:stretch/>
        </p:blipFill>
        <p:spPr>
          <a:xfrm>
            <a:off x="1157667" y="4272320"/>
            <a:ext cx="1211676" cy="1335521"/>
          </a:xfrm>
          <a:prstGeom prst="rect">
            <a:avLst/>
          </a:prstGeom>
          <a:effectLst>
            <a:reflection blurRad="38100" stA="45000" endA="300" endPos="65000" dist="76200" dir="5400000" sy="-100000" algn="bl" rotWithShape="0"/>
          </a:effectLst>
        </p:spPr>
      </p:pic>
      <p:pic>
        <p:nvPicPr>
          <p:cNvPr id="51" name="Picture 50">
            <a:extLst>
              <a:ext uri="{FF2B5EF4-FFF2-40B4-BE49-F238E27FC236}">
                <a16:creationId xmlns:a16="http://schemas.microsoft.com/office/drawing/2014/main" id="{39D5A94F-5D01-E4C8-8BFD-E0148B1DCE5C}"/>
              </a:ext>
            </a:extLst>
          </p:cNvPr>
          <p:cNvPicPr>
            <a:picLocks noChangeAspect="1"/>
          </p:cNvPicPr>
          <p:nvPr/>
        </p:nvPicPr>
        <p:blipFill rotWithShape="1">
          <a:blip r:embed="rId6">
            <a:extLst>
              <a:ext uri="{28A0092B-C50C-407E-A947-70E740481C1C}">
                <a14:useLocalDpi xmlns:a14="http://schemas.microsoft.com/office/drawing/2010/main" val="0"/>
              </a:ext>
            </a:extLst>
          </a:blip>
          <a:srcRect l="-26661" t="-1" r="-25853" b="6039"/>
          <a:stretch/>
        </p:blipFill>
        <p:spPr>
          <a:xfrm>
            <a:off x="4388808" y="3969253"/>
            <a:ext cx="1492810" cy="1750144"/>
          </a:xfrm>
          <a:prstGeom prst="rect">
            <a:avLst/>
          </a:prstGeom>
          <a:effectLst>
            <a:reflection blurRad="38100" stA="45000" endA="300" endPos="65000" dist="101600" dir="5400000" sy="-100000" algn="bl" rotWithShape="0"/>
          </a:effectLst>
        </p:spPr>
      </p:pic>
      <p:sp>
        <p:nvSpPr>
          <p:cNvPr id="42" name="TextBox 41">
            <a:extLst>
              <a:ext uri="{FF2B5EF4-FFF2-40B4-BE49-F238E27FC236}">
                <a16:creationId xmlns:a16="http://schemas.microsoft.com/office/drawing/2014/main" id="{EF44C286-EDD2-D0EE-BEEE-3FE6AD4C5C51}"/>
              </a:ext>
            </a:extLst>
          </p:cNvPr>
          <p:cNvSpPr txBox="1"/>
          <p:nvPr/>
        </p:nvSpPr>
        <p:spPr>
          <a:xfrm>
            <a:off x="841809" y="3450172"/>
            <a:ext cx="1706142" cy="7617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503020203020204" pitchFamily="34" charset="77"/>
                <a:cs typeface="Helvetica Neue"/>
              </a:rPr>
              <a:t>Intel</a:t>
            </a:r>
            <a:r>
              <a:rPr kumimoji="0" lang="en-US" sz="1050" b="0" i="0" u="none" strike="noStrike" kern="0" cap="none" spc="0" normalizeH="0" baseline="30000" noProof="0">
                <a:ln>
                  <a:noFill/>
                </a:ln>
                <a:solidFill>
                  <a:srgbClr val="FFFFFF"/>
                </a:solidFill>
                <a:effectLst/>
                <a:uLnTx/>
                <a:uFillTx/>
                <a:latin typeface="IntelOne Text Light"/>
                <a:ea typeface="Helvetica Neue"/>
                <a:cs typeface="Helvetica Neue"/>
              </a:rPr>
              <a:t>®</a:t>
            </a:r>
            <a:r>
              <a:rPr kumimoji="0" lang="en-US" sz="1400" b="0" i="0" u="none" strike="noStrike" kern="0" cap="none" spc="0" normalizeH="0" baseline="0" noProof="0">
                <a:ln>
                  <a:noFill/>
                </a:ln>
                <a:solidFill>
                  <a:srgbClr val="FFFFFF"/>
                </a:solidFill>
                <a:effectLst/>
                <a:uLnTx/>
                <a:uFillTx/>
                <a:latin typeface="IntelOne Text Medium" panose="020B0503020203020204" pitchFamily="34" charset="77"/>
                <a:cs typeface="Helvetica Neue"/>
              </a:rPr>
              <a:t> Core</a:t>
            </a:r>
            <a:r>
              <a:rPr kumimoji="0" lang="en-US" sz="1050" b="0" i="0" u="none" strike="noStrike" kern="0" cap="none" spc="0" normalizeH="0" baseline="30000" noProof="0">
                <a:ln>
                  <a:noFill/>
                </a:ln>
                <a:solidFill>
                  <a:srgbClr val="FFFFFF"/>
                </a:solidFill>
                <a:effectLst/>
                <a:uLnTx/>
                <a:uFillTx/>
                <a:latin typeface="IntelOne Text Light"/>
                <a:ea typeface="Helvetica Neue"/>
                <a:cs typeface="Helvetica Neue"/>
              </a:rPr>
              <a:t>™</a:t>
            </a:r>
            <a:endParaRPr kumimoji="0" lang="en-US" sz="1400" b="0" i="0" u="none" strike="noStrike" kern="0" cap="none" spc="0" normalizeH="0" baseline="0" noProof="0">
              <a:ln>
                <a:noFill/>
              </a:ln>
              <a:solidFill>
                <a:srgbClr val="FFFFFF"/>
              </a:solidFill>
              <a:effectLst/>
              <a:uLnTx/>
              <a:uFillTx/>
              <a:latin typeface="IntelOne Text Medium" panose="020B0503020203020204" pitchFamily="34" charset="77"/>
              <a:cs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503020203020204" pitchFamily="34" charset="77"/>
                <a:cs typeface="Helvetica Neue"/>
              </a:rPr>
              <a:t>Ultra 200V</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Light"/>
                <a:cs typeface="Helvetica Neue"/>
              </a:rPr>
              <a:t>Lunar Lake</a:t>
            </a:r>
            <a:endParaRPr kumimoji="0" lang="en-GB" sz="1050" b="0" i="0" u="none" strike="noStrike" kern="0" cap="none" spc="0" normalizeH="0" baseline="0" noProof="0">
              <a:ln>
                <a:noFill/>
              </a:ln>
              <a:solidFill>
                <a:srgbClr val="FFFFFF"/>
              </a:solidFill>
              <a:effectLst/>
              <a:uLnTx/>
              <a:uFillTx/>
              <a:latin typeface="IntelOne Text Light"/>
              <a:cs typeface="Helvetica Neue"/>
            </a:endParaRPr>
          </a:p>
        </p:txBody>
      </p:sp>
      <p:sp>
        <p:nvSpPr>
          <p:cNvPr id="43" name="TextBox 42">
            <a:extLst>
              <a:ext uri="{FF2B5EF4-FFF2-40B4-BE49-F238E27FC236}">
                <a16:creationId xmlns:a16="http://schemas.microsoft.com/office/drawing/2014/main" id="{D36BD5D8-DBFF-E556-E0A2-8D986DD24108}"/>
              </a:ext>
            </a:extLst>
          </p:cNvPr>
          <p:cNvSpPr txBox="1"/>
          <p:nvPr/>
        </p:nvSpPr>
        <p:spPr>
          <a:xfrm>
            <a:off x="4205142" y="3398976"/>
            <a:ext cx="1706142" cy="7617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Intel</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 Core</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endPar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Ultra 200H</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IntelOne Text Light"/>
                <a:ea typeface="Helvetica Neue"/>
                <a:cs typeface="Helvetica Neue"/>
              </a:rPr>
              <a:t>Arrow Lake</a:t>
            </a:r>
          </a:p>
        </p:txBody>
      </p:sp>
      <p:pic>
        <p:nvPicPr>
          <p:cNvPr id="26" name="Picture 25">
            <a:extLst>
              <a:ext uri="{FF2B5EF4-FFF2-40B4-BE49-F238E27FC236}">
                <a16:creationId xmlns:a16="http://schemas.microsoft.com/office/drawing/2014/main" id="{18C810D4-C6FD-7553-1AE7-B4D3AB8234DF}"/>
              </a:ext>
            </a:extLst>
          </p:cNvPr>
          <p:cNvPicPr>
            <a:picLocks noChangeAspect="1"/>
          </p:cNvPicPr>
          <p:nvPr/>
        </p:nvPicPr>
        <p:blipFill>
          <a:blip r:embed="rId7">
            <a:alphaModFix amt="50000"/>
            <a:extLst>
              <a:ext uri="{28A0092B-C50C-407E-A947-70E740481C1C}">
                <a14:useLocalDpi xmlns:a14="http://schemas.microsoft.com/office/drawing/2010/main" val="0"/>
              </a:ext>
            </a:extLst>
          </a:blip>
          <a:srcRect/>
          <a:stretch/>
        </p:blipFill>
        <p:spPr>
          <a:xfrm>
            <a:off x="8832741" y="748722"/>
            <a:ext cx="2833041" cy="2328673"/>
          </a:xfrm>
          <a:prstGeom prst="rect">
            <a:avLst/>
          </a:prstGeom>
        </p:spPr>
      </p:pic>
      <p:pic>
        <p:nvPicPr>
          <p:cNvPr id="53" name="Picture 52">
            <a:extLst>
              <a:ext uri="{FF2B5EF4-FFF2-40B4-BE49-F238E27FC236}">
                <a16:creationId xmlns:a16="http://schemas.microsoft.com/office/drawing/2014/main" id="{F68139CA-C2D1-AFE4-D4A8-41ED3BC521F2}"/>
              </a:ext>
            </a:extLst>
          </p:cNvPr>
          <p:cNvPicPr>
            <a:picLocks noChangeAspect="1"/>
          </p:cNvPicPr>
          <p:nvPr/>
        </p:nvPicPr>
        <p:blipFill rotWithShape="1">
          <a:blip r:embed="rId8">
            <a:extLst>
              <a:ext uri="{28A0092B-C50C-407E-A947-70E740481C1C}">
                <a14:useLocalDpi xmlns:a14="http://schemas.microsoft.com/office/drawing/2010/main" val="0"/>
              </a:ext>
            </a:extLst>
          </a:blip>
          <a:srcRect t="6271" b="16354"/>
          <a:stretch/>
        </p:blipFill>
        <p:spPr>
          <a:xfrm>
            <a:off x="6804092" y="4024517"/>
            <a:ext cx="1491782" cy="1660097"/>
          </a:xfrm>
          <a:prstGeom prst="rect">
            <a:avLst/>
          </a:prstGeom>
          <a:effectLst>
            <a:reflection blurRad="38100" stA="45000" endA="300" endPos="65000" dist="127000" dir="5400000" sy="-100000" algn="bl" rotWithShape="0"/>
          </a:effectLst>
        </p:spPr>
      </p:pic>
      <p:sp>
        <p:nvSpPr>
          <p:cNvPr id="45" name="TextBox 44">
            <a:extLst>
              <a:ext uri="{FF2B5EF4-FFF2-40B4-BE49-F238E27FC236}">
                <a16:creationId xmlns:a16="http://schemas.microsoft.com/office/drawing/2014/main" id="{51D9A432-880F-A2ED-6213-AB5882017C4A}"/>
              </a:ext>
            </a:extLst>
          </p:cNvPr>
          <p:cNvSpPr txBox="1"/>
          <p:nvPr/>
        </p:nvSpPr>
        <p:spPr>
          <a:xfrm>
            <a:off x="6484479" y="3403220"/>
            <a:ext cx="2017857" cy="7617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Intel</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 Core</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endPar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Ultra 200H/HX</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IntelOne Text Light"/>
                <a:ea typeface="Helvetica Neue"/>
                <a:cs typeface="Helvetica Neue"/>
              </a:rPr>
              <a:t>Arrow Lake</a:t>
            </a:r>
          </a:p>
        </p:txBody>
      </p:sp>
      <p:sp>
        <p:nvSpPr>
          <p:cNvPr id="46" name="TextBox 45">
            <a:extLst>
              <a:ext uri="{FF2B5EF4-FFF2-40B4-BE49-F238E27FC236}">
                <a16:creationId xmlns:a16="http://schemas.microsoft.com/office/drawing/2014/main" id="{87DE3D18-3AC1-CA6F-F720-24A2CF8C0916}"/>
              </a:ext>
            </a:extLst>
          </p:cNvPr>
          <p:cNvSpPr txBox="1"/>
          <p:nvPr/>
        </p:nvSpPr>
        <p:spPr>
          <a:xfrm>
            <a:off x="9307579" y="3408601"/>
            <a:ext cx="2081275" cy="7617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Intel</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 Core</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endPar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Ultra 200S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IntelOne Text Light"/>
                <a:ea typeface="Helvetica Neue"/>
                <a:cs typeface="Helvetica Neue"/>
              </a:rPr>
              <a:t>Arrow Lake</a:t>
            </a:r>
            <a:endParaRPr kumimoji="0" lang="en-GB" sz="800" b="0" i="0" u="none" strike="noStrike" kern="1200" cap="none" spc="0" normalizeH="0" baseline="0" noProof="0" dirty="0">
              <a:ln>
                <a:noFill/>
              </a:ln>
              <a:solidFill>
                <a:srgbClr val="000000"/>
              </a:solidFill>
              <a:effectLst/>
              <a:uLnTx/>
              <a:uFillTx/>
              <a:latin typeface="IntelOne Text Light"/>
              <a:ea typeface="Helvetica Neue"/>
              <a:cs typeface="Helvetica Neue"/>
            </a:endParaRPr>
          </a:p>
        </p:txBody>
      </p:sp>
      <p:sp>
        <p:nvSpPr>
          <p:cNvPr id="8" name="Rectangle 7">
            <a:extLst>
              <a:ext uri="{FF2B5EF4-FFF2-40B4-BE49-F238E27FC236}">
                <a16:creationId xmlns:a16="http://schemas.microsoft.com/office/drawing/2014/main" id="{F5D6095E-CCBA-E2BD-8B48-2EA9EE3295F1}"/>
              </a:ext>
            </a:extLst>
          </p:cNvPr>
          <p:cNvSpPr/>
          <p:nvPr/>
        </p:nvSpPr>
        <p:spPr>
          <a:xfrm rot="21431861">
            <a:off x="2286377" y="2049761"/>
            <a:ext cx="2008960" cy="899348"/>
          </a:xfrm>
          <a:custGeom>
            <a:avLst/>
            <a:gdLst>
              <a:gd name="connsiteX0" fmla="*/ 0 w 1263805"/>
              <a:gd name="connsiteY0" fmla="*/ 0 h 1263805"/>
              <a:gd name="connsiteX1" fmla="*/ 1263805 w 1263805"/>
              <a:gd name="connsiteY1" fmla="*/ 0 h 1263805"/>
              <a:gd name="connsiteX2" fmla="*/ 1263805 w 1263805"/>
              <a:gd name="connsiteY2" fmla="*/ 1263805 h 1263805"/>
              <a:gd name="connsiteX3" fmla="*/ 0 w 1263805"/>
              <a:gd name="connsiteY3" fmla="*/ 1263805 h 1263805"/>
              <a:gd name="connsiteX4" fmla="*/ 0 w 1263805"/>
              <a:gd name="connsiteY4" fmla="*/ 0 h 1263805"/>
              <a:gd name="connsiteX0" fmla="*/ 0 w 1263805"/>
              <a:gd name="connsiteY0" fmla="*/ 188422 h 1452227"/>
              <a:gd name="connsiteX1" fmla="*/ 1208387 w 1263805"/>
              <a:gd name="connsiteY1" fmla="*/ 0 h 1452227"/>
              <a:gd name="connsiteX2" fmla="*/ 1263805 w 1263805"/>
              <a:gd name="connsiteY2" fmla="*/ 1452227 h 1452227"/>
              <a:gd name="connsiteX3" fmla="*/ 0 w 1263805"/>
              <a:gd name="connsiteY3" fmla="*/ 1452227 h 1452227"/>
              <a:gd name="connsiteX4" fmla="*/ 0 w 1263805"/>
              <a:gd name="connsiteY4" fmla="*/ 188422 h 1452227"/>
              <a:gd name="connsiteX0" fmla="*/ 0 w 1901114"/>
              <a:gd name="connsiteY0" fmla="*/ 188422 h 1452227"/>
              <a:gd name="connsiteX1" fmla="*/ 1208387 w 1901114"/>
              <a:gd name="connsiteY1" fmla="*/ 0 h 1452227"/>
              <a:gd name="connsiteX2" fmla="*/ 1901114 w 1901114"/>
              <a:gd name="connsiteY2" fmla="*/ 366030 h 1452227"/>
              <a:gd name="connsiteX3" fmla="*/ 0 w 1901114"/>
              <a:gd name="connsiteY3" fmla="*/ 1452227 h 1452227"/>
              <a:gd name="connsiteX4" fmla="*/ 0 w 1901114"/>
              <a:gd name="connsiteY4" fmla="*/ 188422 h 1452227"/>
              <a:gd name="connsiteX0" fmla="*/ 0 w 1901114"/>
              <a:gd name="connsiteY0" fmla="*/ 188422 h 665289"/>
              <a:gd name="connsiteX1" fmla="*/ 1208387 w 1901114"/>
              <a:gd name="connsiteY1" fmla="*/ 0 h 665289"/>
              <a:gd name="connsiteX2" fmla="*/ 1901114 w 1901114"/>
              <a:gd name="connsiteY2" fmla="*/ 366030 h 665289"/>
              <a:gd name="connsiteX3" fmla="*/ 775855 w 1901114"/>
              <a:gd name="connsiteY3" fmla="*/ 665289 h 665289"/>
              <a:gd name="connsiteX4" fmla="*/ 0 w 1901114"/>
              <a:gd name="connsiteY4" fmla="*/ 188422 h 665289"/>
              <a:gd name="connsiteX0" fmla="*/ 0 w 1901114"/>
              <a:gd name="connsiteY0" fmla="*/ 188422 h 875878"/>
              <a:gd name="connsiteX1" fmla="*/ 1208387 w 1901114"/>
              <a:gd name="connsiteY1" fmla="*/ 0 h 875878"/>
              <a:gd name="connsiteX2" fmla="*/ 1901114 w 1901114"/>
              <a:gd name="connsiteY2" fmla="*/ 366030 h 875878"/>
              <a:gd name="connsiteX3" fmla="*/ 648394 w 1901114"/>
              <a:gd name="connsiteY3" fmla="*/ 875878 h 875878"/>
              <a:gd name="connsiteX4" fmla="*/ 0 w 1901114"/>
              <a:gd name="connsiteY4" fmla="*/ 188422 h 875878"/>
              <a:gd name="connsiteX0" fmla="*/ 0 w 1956532"/>
              <a:gd name="connsiteY0" fmla="*/ 315884 h 875878"/>
              <a:gd name="connsiteX1" fmla="*/ 1263805 w 1956532"/>
              <a:gd name="connsiteY1" fmla="*/ 0 h 875878"/>
              <a:gd name="connsiteX2" fmla="*/ 1956532 w 1956532"/>
              <a:gd name="connsiteY2" fmla="*/ 366030 h 875878"/>
              <a:gd name="connsiteX3" fmla="*/ 703812 w 1956532"/>
              <a:gd name="connsiteY3" fmla="*/ 875878 h 875878"/>
              <a:gd name="connsiteX4" fmla="*/ 0 w 1956532"/>
              <a:gd name="connsiteY4" fmla="*/ 315884 h 87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532" h="875878">
                <a:moveTo>
                  <a:pt x="0" y="315884"/>
                </a:moveTo>
                <a:lnTo>
                  <a:pt x="1263805" y="0"/>
                </a:lnTo>
                <a:lnTo>
                  <a:pt x="1956532" y="366030"/>
                </a:lnTo>
                <a:lnTo>
                  <a:pt x="703812" y="875878"/>
                </a:lnTo>
                <a:lnTo>
                  <a:pt x="0" y="315884"/>
                </a:lnTo>
                <a:close/>
              </a:path>
            </a:pathLst>
          </a:custGeom>
          <a:solidFill>
            <a:schemeClr val="tx1">
              <a:alpha val="24798"/>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10" name="!!vPRO_Tile" descr="A blue rectangular object with white text&#10;&#10;Description automatically generated">
            <a:extLst>
              <a:ext uri="{FF2B5EF4-FFF2-40B4-BE49-F238E27FC236}">
                <a16:creationId xmlns:a16="http://schemas.microsoft.com/office/drawing/2014/main" id="{2FFD02B0-EFCD-1638-865D-EE1A5B57C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7562" y="6919223"/>
            <a:ext cx="12192000" cy="6858000"/>
          </a:xfrm>
          <a:prstGeom prst="rect">
            <a:avLst/>
          </a:prstGeom>
        </p:spPr>
      </p:pic>
      <p:pic>
        <p:nvPicPr>
          <p:cNvPr id="14" name="!!Tile02" descr="A blue cube with white squares&#10;&#10;Description automatically generated">
            <a:extLst>
              <a:ext uri="{FF2B5EF4-FFF2-40B4-BE49-F238E27FC236}">
                <a16:creationId xmlns:a16="http://schemas.microsoft.com/office/drawing/2014/main" id="{EF420A29-F1A1-EA61-D84E-0C037CDD35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7562" y="-6882674"/>
            <a:ext cx="12192000" cy="6858000"/>
          </a:xfrm>
          <a:prstGeom prst="rect">
            <a:avLst/>
          </a:prstGeom>
        </p:spPr>
      </p:pic>
      <p:pic>
        <p:nvPicPr>
          <p:cNvPr id="15" name="!!Tile03" descr="A green square on a black background&#10;&#10;Description automatically generated">
            <a:extLst>
              <a:ext uri="{FF2B5EF4-FFF2-40B4-BE49-F238E27FC236}">
                <a16:creationId xmlns:a16="http://schemas.microsoft.com/office/drawing/2014/main" id="{D2D16A63-485D-13DE-B8C5-2ECC9B765B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98403" y="-7481565"/>
            <a:ext cx="12192000" cy="6858000"/>
          </a:xfrm>
          <a:prstGeom prst="rect">
            <a:avLst/>
          </a:prstGeom>
        </p:spPr>
      </p:pic>
      <p:pic>
        <p:nvPicPr>
          <p:cNvPr id="16" name="!!Tile04" descr="A computer screen shot of a square&#10;&#10;Description automatically generated">
            <a:extLst>
              <a:ext uri="{FF2B5EF4-FFF2-40B4-BE49-F238E27FC236}">
                <a16:creationId xmlns:a16="http://schemas.microsoft.com/office/drawing/2014/main" id="{5010C087-D83F-7E36-FC5A-3C4893D877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7562" y="-8316440"/>
            <a:ext cx="12192000" cy="6858000"/>
          </a:xfrm>
          <a:prstGeom prst="rect">
            <a:avLst/>
          </a:prstGeom>
        </p:spPr>
      </p:pic>
      <p:pic>
        <p:nvPicPr>
          <p:cNvPr id="17" name="!!Tile07_Stream">
            <a:extLst>
              <a:ext uri="{FF2B5EF4-FFF2-40B4-BE49-F238E27FC236}">
                <a16:creationId xmlns:a16="http://schemas.microsoft.com/office/drawing/2014/main" id="{D93A328E-DDA7-9255-A151-C22297BA555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247190" y="-8888959"/>
            <a:ext cx="12192000" cy="6858000"/>
          </a:xfrm>
          <a:prstGeom prst="rect">
            <a:avLst/>
          </a:prstGeom>
        </p:spPr>
      </p:pic>
      <p:pic>
        <p:nvPicPr>
          <p:cNvPr id="21" name="!!Tile08" descr="A blue square with black background&#10;&#10;Description automatically generated">
            <a:extLst>
              <a:ext uri="{FF2B5EF4-FFF2-40B4-BE49-F238E27FC236}">
                <a16:creationId xmlns:a16="http://schemas.microsoft.com/office/drawing/2014/main" id="{81C62F3E-B758-E8A8-CAB8-0C8777BD02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6158" y="-9612889"/>
            <a:ext cx="12192000" cy="6858000"/>
          </a:xfrm>
          <a:prstGeom prst="rect">
            <a:avLst/>
          </a:prstGeom>
        </p:spPr>
      </p:pic>
      <p:pic>
        <p:nvPicPr>
          <p:cNvPr id="22" name="!!Tile09_ULTRA" descr="A computer chip with a logo on it&#10;&#10;Description automatically generated">
            <a:extLst>
              <a:ext uri="{FF2B5EF4-FFF2-40B4-BE49-F238E27FC236}">
                <a16:creationId xmlns:a16="http://schemas.microsoft.com/office/drawing/2014/main" id="{CEC3C015-705E-DE4D-3151-4DB0C94CDA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7562" y="-10440640"/>
            <a:ext cx="12192000" cy="6858000"/>
          </a:xfrm>
          <a:prstGeom prst="rect">
            <a:avLst/>
          </a:prstGeom>
        </p:spPr>
      </p:pic>
      <p:sp>
        <p:nvSpPr>
          <p:cNvPr id="29" name="Rectangle 7">
            <a:extLst>
              <a:ext uri="{FF2B5EF4-FFF2-40B4-BE49-F238E27FC236}">
                <a16:creationId xmlns:a16="http://schemas.microsoft.com/office/drawing/2014/main" id="{F484F305-279A-C212-A455-5821B6B9CCC2}"/>
              </a:ext>
            </a:extLst>
          </p:cNvPr>
          <p:cNvSpPr/>
          <p:nvPr/>
        </p:nvSpPr>
        <p:spPr>
          <a:xfrm rot="21379074">
            <a:off x="6480870" y="2002539"/>
            <a:ext cx="2008960" cy="899348"/>
          </a:xfrm>
          <a:custGeom>
            <a:avLst/>
            <a:gdLst>
              <a:gd name="connsiteX0" fmla="*/ 0 w 1263805"/>
              <a:gd name="connsiteY0" fmla="*/ 0 h 1263805"/>
              <a:gd name="connsiteX1" fmla="*/ 1263805 w 1263805"/>
              <a:gd name="connsiteY1" fmla="*/ 0 h 1263805"/>
              <a:gd name="connsiteX2" fmla="*/ 1263805 w 1263805"/>
              <a:gd name="connsiteY2" fmla="*/ 1263805 h 1263805"/>
              <a:gd name="connsiteX3" fmla="*/ 0 w 1263805"/>
              <a:gd name="connsiteY3" fmla="*/ 1263805 h 1263805"/>
              <a:gd name="connsiteX4" fmla="*/ 0 w 1263805"/>
              <a:gd name="connsiteY4" fmla="*/ 0 h 1263805"/>
              <a:gd name="connsiteX0" fmla="*/ 0 w 1263805"/>
              <a:gd name="connsiteY0" fmla="*/ 188422 h 1452227"/>
              <a:gd name="connsiteX1" fmla="*/ 1208387 w 1263805"/>
              <a:gd name="connsiteY1" fmla="*/ 0 h 1452227"/>
              <a:gd name="connsiteX2" fmla="*/ 1263805 w 1263805"/>
              <a:gd name="connsiteY2" fmla="*/ 1452227 h 1452227"/>
              <a:gd name="connsiteX3" fmla="*/ 0 w 1263805"/>
              <a:gd name="connsiteY3" fmla="*/ 1452227 h 1452227"/>
              <a:gd name="connsiteX4" fmla="*/ 0 w 1263805"/>
              <a:gd name="connsiteY4" fmla="*/ 188422 h 1452227"/>
              <a:gd name="connsiteX0" fmla="*/ 0 w 1901114"/>
              <a:gd name="connsiteY0" fmla="*/ 188422 h 1452227"/>
              <a:gd name="connsiteX1" fmla="*/ 1208387 w 1901114"/>
              <a:gd name="connsiteY1" fmla="*/ 0 h 1452227"/>
              <a:gd name="connsiteX2" fmla="*/ 1901114 w 1901114"/>
              <a:gd name="connsiteY2" fmla="*/ 366030 h 1452227"/>
              <a:gd name="connsiteX3" fmla="*/ 0 w 1901114"/>
              <a:gd name="connsiteY3" fmla="*/ 1452227 h 1452227"/>
              <a:gd name="connsiteX4" fmla="*/ 0 w 1901114"/>
              <a:gd name="connsiteY4" fmla="*/ 188422 h 1452227"/>
              <a:gd name="connsiteX0" fmla="*/ 0 w 1901114"/>
              <a:gd name="connsiteY0" fmla="*/ 188422 h 665289"/>
              <a:gd name="connsiteX1" fmla="*/ 1208387 w 1901114"/>
              <a:gd name="connsiteY1" fmla="*/ 0 h 665289"/>
              <a:gd name="connsiteX2" fmla="*/ 1901114 w 1901114"/>
              <a:gd name="connsiteY2" fmla="*/ 366030 h 665289"/>
              <a:gd name="connsiteX3" fmla="*/ 775855 w 1901114"/>
              <a:gd name="connsiteY3" fmla="*/ 665289 h 665289"/>
              <a:gd name="connsiteX4" fmla="*/ 0 w 1901114"/>
              <a:gd name="connsiteY4" fmla="*/ 188422 h 665289"/>
              <a:gd name="connsiteX0" fmla="*/ 0 w 1901114"/>
              <a:gd name="connsiteY0" fmla="*/ 188422 h 875878"/>
              <a:gd name="connsiteX1" fmla="*/ 1208387 w 1901114"/>
              <a:gd name="connsiteY1" fmla="*/ 0 h 875878"/>
              <a:gd name="connsiteX2" fmla="*/ 1901114 w 1901114"/>
              <a:gd name="connsiteY2" fmla="*/ 366030 h 875878"/>
              <a:gd name="connsiteX3" fmla="*/ 648394 w 1901114"/>
              <a:gd name="connsiteY3" fmla="*/ 875878 h 875878"/>
              <a:gd name="connsiteX4" fmla="*/ 0 w 1901114"/>
              <a:gd name="connsiteY4" fmla="*/ 188422 h 875878"/>
              <a:gd name="connsiteX0" fmla="*/ 0 w 1956532"/>
              <a:gd name="connsiteY0" fmla="*/ 315884 h 875878"/>
              <a:gd name="connsiteX1" fmla="*/ 1263805 w 1956532"/>
              <a:gd name="connsiteY1" fmla="*/ 0 h 875878"/>
              <a:gd name="connsiteX2" fmla="*/ 1956532 w 1956532"/>
              <a:gd name="connsiteY2" fmla="*/ 366030 h 875878"/>
              <a:gd name="connsiteX3" fmla="*/ 703812 w 1956532"/>
              <a:gd name="connsiteY3" fmla="*/ 875878 h 875878"/>
              <a:gd name="connsiteX4" fmla="*/ 0 w 1956532"/>
              <a:gd name="connsiteY4" fmla="*/ 315884 h 87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532" h="875878">
                <a:moveTo>
                  <a:pt x="0" y="315884"/>
                </a:moveTo>
                <a:lnTo>
                  <a:pt x="1263805" y="0"/>
                </a:lnTo>
                <a:lnTo>
                  <a:pt x="1956532" y="366030"/>
                </a:lnTo>
                <a:lnTo>
                  <a:pt x="703812" y="875878"/>
                </a:lnTo>
                <a:lnTo>
                  <a:pt x="0" y="315884"/>
                </a:lnTo>
                <a:close/>
              </a:path>
            </a:pathLst>
          </a:custGeom>
          <a:solidFill>
            <a:schemeClr val="tx1">
              <a:alpha val="23959"/>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6" name="Title 5">
            <a:extLst>
              <a:ext uri="{FF2B5EF4-FFF2-40B4-BE49-F238E27FC236}">
                <a16:creationId xmlns:a16="http://schemas.microsoft.com/office/drawing/2014/main" id="{8CC90ACE-CA77-70C3-3247-509335A9A1E0}"/>
              </a:ext>
            </a:extLst>
          </p:cNvPr>
          <p:cNvSpPr>
            <a:spLocks noGrp="1"/>
          </p:cNvSpPr>
          <p:nvPr>
            <p:ph type="title"/>
          </p:nvPr>
        </p:nvSpPr>
        <p:spPr>
          <a:xfrm>
            <a:off x="0" y="402644"/>
            <a:ext cx="12192000" cy="484821"/>
          </a:xfrm>
        </p:spPr>
        <p:txBody>
          <a:bodyPr/>
          <a:lstStyle/>
          <a:p>
            <a:pPr algn="ctr"/>
            <a:r>
              <a:rPr lang="en-GB" sz="4000" noProof="0" dirty="0"/>
              <a:t>Intel, Designed for Businesses of All Sizes</a:t>
            </a:r>
            <a:endParaRPr lang="en-NL" sz="4000" dirty="0"/>
          </a:p>
        </p:txBody>
      </p:sp>
      <p:sp>
        <p:nvSpPr>
          <p:cNvPr id="5" name="Slide Number Placeholder 4">
            <a:extLst>
              <a:ext uri="{FF2B5EF4-FFF2-40B4-BE49-F238E27FC236}">
                <a16:creationId xmlns:a16="http://schemas.microsoft.com/office/drawing/2014/main" id="{A442C2FF-5A3B-F632-D19F-28973588FA22}"/>
              </a:ext>
            </a:extLst>
          </p:cNvPr>
          <p:cNvSpPr>
            <a:spLocks noGrp="1"/>
          </p:cNvSpPr>
          <p:nvPr>
            <p:ph type="sldNum" sz="quarter" idx="12"/>
          </p:nvPr>
        </p:nvSpPr>
        <p:spPr>
          <a:xfrm>
            <a:off x="11734800" y="6400800"/>
            <a:ext cx="457200" cy="4275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387426-3E3D-1147-8365-BF949FCD81FA}" type="slidenum">
              <a:rPr kumimoji="0" lang="en-NL" sz="1000" b="0" i="0" u="none" strike="noStrike" kern="1200" cap="none" spc="0" normalizeH="0" baseline="0" noProof="0" smtClean="0">
                <a:ln>
                  <a:noFill/>
                </a:ln>
                <a:solidFill>
                  <a:srgbClr val="FFFFFF"/>
                </a:solidFill>
                <a:effectLst/>
                <a:uLnTx/>
                <a:uFillTx/>
                <a:latin typeface="IntelOne Text Light" panose="020B0403020203020204" pitchFamily="34" charset="77"/>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NL" sz="1000" b="0" i="0" u="none" strike="noStrike" kern="1200" cap="none" spc="0" normalizeH="0" baseline="0" noProof="0">
              <a:ln>
                <a:noFill/>
              </a:ln>
              <a:solidFill>
                <a:srgbClr val="FFFFFF"/>
              </a:solidFill>
              <a:effectLst/>
              <a:uLnTx/>
              <a:uFillTx/>
              <a:latin typeface="IntelOne Text Light" panose="020B0403020203020204" pitchFamily="34" charset="77"/>
              <a:cs typeface="Times New Roman" panose="02020603050405020304" pitchFamily="18" charset="0"/>
            </a:endParaRPr>
          </a:p>
        </p:txBody>
      </p:sp>
      <p:pic>
        <p:nvPicPr>
          <p:cNvPr id="23" name="Afbeelding 11">
            <a:extLst>
              <a:ext uri="{FF2B5EF4-FFF2-40B4-BE49-F238E27FC236}">
                <a16:creationId xmlns:a16="http://schemas.microsoft.com/office/drawing/2014/main" id="{BBEEB433-C0FC-FDEA-C56A-6ED4CC6E5732}"/>
              </a:ext>
            </a:extLst>
          </p:cNvPr>
          <p:cNvPicPr>
            <a:picLocks noChangeAspect="1"/>
          </p:cNvPicPr>
          <p:nvPr/>
        </p:nvPicPr>
        <p:blipFill rotWithShape="1">
          <a:blip r:embed="rId16"/>
          <a:srcRect r="19978"/>
          <a:stretch/>
        </p:blipFill>
        <p:spPr>
          <a:xfrm>
            <a:off x="1710816" y="722158"/>
            <a:ext cx="3292285" cy="2321296"/>
          </a:xfrm>
          <a:prstGeom prst="rect">
            <a:avLst/>
          </a:prstGeom>
        </p:spPr>
      </p:pic>
      <p:pic>
        <p:nvPicPr>
          <p:cNvPr id="31" name="Afbeelding 4">
            <a:extLst>
              <a:ext uri="{FF2B5EF4-FFF2-40B4-BE49-F238E27FC236}">
                <a16:creationId xmlns:a16="http://schemas.microsoft.com/office/drawing/2014/main" id="{2A0F1AB8-4E81-7339-388E-1AA16A7682A9}"/>
              </a:ext>
            </a:extLst>
          </p:cNvPr>
          <p:cNvPicPr>
            <a:picLocks noChangeAspect="1"/>
          </p:cNvPicPr>
          <p:nvPr/>
        </p:nvPicPr>
        <p:blipFill rotWithShape="1">
          <a:blip r:embed="rId17"/>
          <a:srcRect l="1896" r="30182"/>
          <a:stretch/>
        </p:blipFill>
        <p:spPr>
          <a:xfrm>
            <a:off x="6119760" y="733263"/>
            <a:ext cx="2710681" cy="2244873"/>
          </a:xfrm>
          <a:prstGeom prst="rect">
            <a:avLst/>
          </a:prstGeom>
        </p:spPr>
      </p:pic>
      <p:pic>
        <p:nvPicPr>
          <p:cNvPr id="34" name="Afbeelding 5">
            <a:extLst>
              <a:ext uri="{FF2B5EF4-FFF2-40B4-BE49-F238E27FC236}">
                <a16:creationId xmlns:a16="http://schemas.microsoft.com/office/drawing/2014/main" id="{564843AE-01C3-A945-5867-3A3AF1B61038}"/>
              </a:ext>
            </a:extLst>
          </p:cNvPr>
          <p:cNvPicPr>
            <a:picLocks noChangeAspect="1"/>
          </p:cNvPicPr>
          <p:nvPr/>
        </p:nvPicPr>
        <p:blipFill>
          <a:blip r:embed="rId18">
            <a:extLst>
              <a:ext uri="{28A0092B-C50C-407E-A947-70E740481C1C}">
                <a14:useLocalDpi xmlns:a14="http://schemas.microsoft.com/office/drawing/2010/main" val="0"/>
              </a:ext>
            </a:extLst>
          </a:blip>
          <a:srcRect l="15168" r="31916" b="6234"/>
          <a:stretch/>
        </p:blipFill>
        <p:spPr>
          <a:xfrm>
            <a:off x="9130384" y="527276"/>
            <a:ext cx="2504390" cy="2496256"/>
          </a:xfrm>
          <a:prstGeom prst="rect">
            <a:avLst/>
          </a:prstGeom>
        </p:spPr>
      </p:pic>
      <p:pic>
        <p:nvPicPr>
          <p:cNvPr id="2" name="AL Chip">
            <a:extLst>
              <a:ext uri="{FF2B5EF4-FFF2-40B4-BE49-F238E27FC236}">
                <a16:creationId xmlns:a16="http://schemas.microsoft.com/office/drawing/2014/main" id="{75E30F65-051D-AA57-9594-523621849CD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6079" t="-235" r="-15889" b="7610"/>
          <a:stretch/>
        </p:blipFill>
        <p:spPr bwMode="auto">
          <a:xfrm>
            <a:off x="2810585" y="3976666"/>
            <a:ext cx="1341889" cy="1727821"/>
          </a:xfrm>
          <a:prstGeom prst="rect">
            <a:avLst/>
          </a:prstGeom>
          <a:effectLst>
            <a:reflection blurRad="38100" stA="45000" endA="300" endPos="65000" dist="127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E2C414-4EE0-425E-67CE-260FCF36F315}"/>
              </a:ext>
            </a:extLst>
          </p:cNvPr>
          <p:cNvSpPr txBox="1"/>
          <p:nvPr/>
        </p:nvSpPr>
        <p:spPr>
          <a:xfrm>
            <a:off x="2573238" y="3407348"/>
            <a:ext cx="1706143" cy="7617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Intel</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 Core</a:t>
            </a:r>
            <a:r>
              <a:rPr kumimoji="0" lang="en-US" sz="1050" b="0" i="0" u="none" strike="noStrike" kern="0" cap="none" spc="0" normalizeH="0" baseline="30000" noProof="0" dirty="0">
                <a:ln>
                  <a:noFill/>
                </a:ln>
                <a:solidFill>
                  <a:srgbClr val="FFFFFF"/>
                </a:solidFill>
                <a:effectLst/>
                <a:uLnTx/>
                <a:uFillTx/>
                <a:latin typeface="IntelOne Text Light"/>
                <a:ea typeface="Helvetica Neue"/>
                <a:cs typeface="Helvetica Neue"/>
              </a:rPr>
              <a:t>™</a:t>
            </a:r>
            <a:endPar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IntelOne Text Medium" panose="020B0503020203020204" pitchFamily="34" charset="77"/>
                <a:cs typeface="Helvetica Neue"/>
              </a:rPr>
              <a:t>Ultra 200U</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IntelOne Text Light"/>
                <a:cs typeface="Helvetica Neue"/>
              </a:rPr>
              <a:t>Arrow Lake</a:t>
            </a:r>
          </a:p>
        </p:txBody>
      </p:sp>
      <p:sp>
        <p:nvSpPr>
          <p:cNvPr id="11" name="TextBox 10">
            <a:extLst>
              <a:ext uri="{FF2B5EF4-FFF2-40B4-BE49-F238E27FC236}">
                <a16:creationId xmlns:a16="http://schemas.microsoft.com/office/drawing/2014/main" id="{67ED70F8-31CD-301E-4369-55EE88D5C67F}"/>
              </a:ext>
            </a:extLst>
          </p:cNvPr>
          <p:cNvSpPr txBox="1"/>
          <p:nvPr/>
        </p:nvSpPr>
        <p:spPr>
          <a:xfrm>
            <a:off x="784709" y="5968699"/>
            <a:ext cx="10729219" cy="830997"/>
          </a:xfrm>
          <a:prstGeom prst="rect">
            <a:avLst/>
          </a:prstGeom>
          <a:noFill/>
        </p:spPr>
        <p:txBody>
          <a:bodyPr wrap="none" rtlCol="0">
            <a:spAutoFit/>
          </a:bodyPr>
          <a:lstStyle/>
          <a:p>
            <a:pPr algn="ctr"/>
            <a:r>
              <a:rPr lang="en-US" sz="2400" b="1" dirty="0">
                <a:solidFill>
                  <a:schemeClr val="bg1"/>
                </a:solidFill>
              </a:rPr>
              <a:t>Reach out to your HP and Intel Sales Rep to learn more about how </a:t>
            </a:r>
          </a:p>
          <a:p>
            <a:pPr algn="ctr"/>
            <a:r>
              <a:rPr lang="en-US" sz="2400" b="1" dirty="0">
                <a:solidFill>
                  <a:schemeClr val="bg1"/>
                </a:solidFill>
              </a:rPr>
              <a:t>HP with Intel Inside can you help unlock productivity across your enterprise!</a:t>
            </a:r>
          </a:p>
        </p:txBody>
      </p:sp>
    </p:spTree>
    <p:extLst>
      <p:ext uri="{BB962C8B-B14F-4D97-AF65-F5344CB8AC3E}">
        <p14:creationId xmlns:p14="http://schemas.microsoft.com/office/powerpoint/2010/main" val="128623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Intel Commercial CES- Theme 2025">
  <a:themeElements>
    <a:clrScheme name="Intel CES 2025 | vPro - Ultra">
      <a:dk1>
        <a:srgbClr val="000000"/>
      </a:dk1>
      <a:lt1>
        <a:srgbClr val="FFFFFF"/>
      </a:lt1>
      <a:dk2>
        <a:srgbClr val="505050"/>
      </a:dk2>
      <a:lt2>
        <a:srgbClr val="03C6FC"/>
      </a:lt2>
      <a:accent1>
        <a:srgbClr val="69B2D2"/>
      </a:accent1>
      <a:accent2>
        <a:srgbClr val="00A1C2"/>
      </a:accent2>
      <a:accent3>
        <a:srgbClr val="0178A3"/>
      </a:accent3>
      <a:accent4>
        <a:srgbClr val="5B69FE"/>
      </a:accent4>
      <a:accent5>
        <a:srgbClr val="1D2EB8"/>
      </a:accent5>
      <a:accent6>
        <a:srgbClr val="000F88"/>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2.xml><?xml version="1.0" encoding="utf-8"?>
<a:theme xmlns:a="http://schemas.openxmlformats.org/drawingml/2006/main" name="USE_Intel Lunar Lake - Theme 2024">
  <a:themeElements>
    <a:clrScheme name="Intel Lunar Lake 2024">
      <a:dk1>
        <a:srgbClr val="000000"/>
      </a:dk1>
      <a:lt1>
        <a:srgbClr val="FFFFFF"/>
      </a:lt1>
      <a:dk2>
        <a:srgbClr val="505050"/>
      </a:dk2>
      <a:lt2>
        <a:srgbClr val="B9B9B9"/>
      </a:lt2>
      <a:accent1>
        <a:srgbClr val="192EBF"/>
      </a:accent1>
      <a:accent2>
        <a:srgbClr val="000F8F"/>
      </a:accent2>
      <a:accent3>
        <a:srgbClr val="000868"/>
      </a:accent3>
      <a:accent4>
        <a:srgbClr val="010E37"/>
      </a:accent4>
      <a:accent5>
        <a:srgbClr val="000000"/>
      </a:accent5>
      <a:accent6>
        <a:srgbClr val="00CAFF"/>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360000" tIns="360000" rIns="360000" bIns="360000" rtlCol="0" anchor="b"/>
      <a:lstStyle>
        <a:defPPr algn="l">
          <a:defRPr sz="12000" dirty="0" smtClean="0">
            <a:solidFill>
              <a:schemeClr val="tx1"/>
            </a:solidFill>
            <a:latin typeface="IntelOne Display Light" panose="020B04030202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3.xml><?xml version="1.0" encoding="utf-8"?>
<a:theme xmlns:a="http://schemas.openxmlformats.org/drawingml/2006/main" name="1_USE_Intel Lunar Lake - Theme 2024">
  <a:themeElements>
    <a:clrScheme name="Intel Lunar Lake 2024">
      <a:dk1>
        <a:srgbClr val="000000"/>
      </a:dk1>
      <a:lt1>
        <a:srgbClr val="FFFFFF"/>
      </a:lt1>
      <a:dk2>
        <a:srgbClr val="505050"/>
      </a:dk2>
      <a:lt2>
        <a:srgbClr val="B9B9B9"/>
      </a:lt2>
      <a:accent1>
        <a:srgbClr val="192EBF"/>
      </a:accent1>
      <a:accent2>
        <a:srgbClr val="000F8F"/>
      </a:accent2>
      <a:accent3>
        <a:srgbClr val="000868"/>
      </a:accent3>
      <a:accent4>
        <a:srgbClr val="010E37"/>
      </a:accent4>
      <a:accent5>
        <a:srgbClr val="000000"/>
      </a:accent5>
      <a:accent6>
        <a:srgbClr val="00CAFF"/>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360000" tIns="360000" rIns="360000" bIns="360000" rtlCol="0" anchor="b"/>
      <a:lstStyle>
        <a:defPPr algn="l">
          <a:defRPr sz="12000" dirty="0" smtClean="0">
            <a:solidFill>
              <a:schemeClr val="tx1"/>
            </a:solidFill>
            <a:latin typeface="IntelOne Display Light" panose="020B0403020203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Intel MTL vPro">
  <a:themeElements>
    <a:clrScheme name="Custom 33">
      <a:dk1>
        <a:srgbClr val="000000"/>
      </a:dk1>
      <a:lt1>
        <a:srgbClr val="FFFFFF"/>
      </a:lt1>
      <a:dk2>
        <a:srgbClr val="004A86"/>
      </a:dk2>
      <a:lt2>
        <a:srgbClr val="E9E9E9"/>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MTL vPro">
      <a:majorFont>
        <a:latin typeface="IntelOne Display Light"/>
        <a:ea typeface="Helvetica Neue"/>
        <a:cs typeface="Helvetica Neue"/>
      </a:majorFont>
      <a:minorFont>
        <a:latin typeface="IntelOne Tex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B3B4EAF656D04EABD4BA0E8D9CD9BA" ma:contentTypeVersion="18" ma:contentTypeDescription="Create a new document." ma:contentTypeScope="" ma:versionID="77d90bbcdd7e30819fb7e0d655de3a29">
  <xsd:schema xmlns:xsd="http://www.w3.org/2001/XMLSchema" xmlns:xs="http://www.w3.org/2001/XMLSchema" xmlns:p="http://schemas.microsoft.com/office/2006/metadata/properties" xmlns:ns1="http://schemas.microsoft.com/sharepoint/v3" xmlns:ns2="40735e4d-f83c-4bf9-8a65-9ae8d57aa316" xmlns:ns3="8b00f409-6a31-4e9b-ad79-21261496791a" targetNamespace="http://schemas.microsoft.com/office/2006/metadata/properties" ma:root="true" ma:fieldsID="f73196215ff3edee4199736c26c602c4" ns1:_="" ns2:_="" ns3:_="">
    <xsd:import namespace="http://schemas.microsoft.com/sharepoint/v3"/>
    <xsd:import namespace="40735e4d-f83c-4bf9-8a65-9ae8d57aa316"/>
    <xsd:import namespace="8b00f409-6a31-4e9b-ad79-21261496791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735e4d-f83c-4bf9-8a65-9ae8d57aa3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0f409-6a31-4e9b-ad79-2126149679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2B837-1A0C-4AD8-8D74-F20AEA88A4E1}">
  <ds:schemaRefs>
    <ds:schemaRef ds:uri="http://schemas.microsoft.com/sharepoint/v3/contenttype/forms"/>
  </ds:schemaRefs>
</ds:datastoreItem>
</file>

<file path=customXml/itemProps2.xml><?xml version="1.0" encoding="utf-8"?>
<ds:datastoreItem xmlns:ds="http://schemas.openxmlformats.org/officeDocument/2006/customXml" ds:itemID="{7AA1D5C5-2D74-4031-B1EB-4377764EC47E}">
  <ds:schemaRefs>
    <ds:schemaRef ds:uri="http://schemas.microsoft.com/office/2006/metadata/properties"/>
    <ds:schemaRef ds:uri="http://schemas.microsoft.com/office/infopath/2007/PartnerControls"/>
    <ds:schemaRef ds:uri="http://schemas.microsoft.com/sharepoint/v3"/>
    <ds:schemaRef ds:uri="78515c13-926f-496b-9013-abccce70791a"/>
    <ds:schemaRef ds:uri="62cdd5dc-9ad3-4ee2-823f-d89f3e5b9055"/>
  </ds:schemaRefs>
</ds:datastoreItem>
</file>

<file path=customXml/itemProps3.xml><?xml version="1.0" encoding="utf-8"?>
<ds:datastoreItem xmlns:ds="http://schemas.openxmlformats.org/officeDocument/2006/customXml" ds:itemID="{ED2C7B84-FD60-4406-866B-CA6F07AB7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735e4d-f83c-4bf9-8a65-9ae8d57aa316"/>
    <ds:schemaRef ds:uri="8b00f409-6a31-4e9b-ad79-2126149679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996</Words>
  <Application>Microsoft Office PowerPoint</Application>
  <PresentationFormat>Widescreen</PresentationFormat>
  <Paragraphs>118</Paragraphs>
  <Slides>7</Slides>
  <Notes>5</Notes>
  <HiddenSlides>0</HiddenSlides>
  <MMClips>0</MMClips>
  <ScaleCrop>false</ScaleCrop>
  <HeadingPairs>
    <vt:vector size="4" baseType="variant">
      <vt:variant>
        <vt:lpstr>Theme</vt:lpstr>
      </vt:variant>
      <vt:variant>
        <vt:i4>5</vt:i4>
      </vt:variant>
      <vt:variant>
        <vt:lpstr>Slide Titles</vt:lpstr>
      </vt:variant>
      <vt:variant>
        <vt:i4>7</vt:i4>
      </vt:variant>
    </vt:vector>
  </HeadingPairs>
  <TitlesOfParts>
    <vt:vector size="12" baseType="lpstr">
      <vt:lpstr>1_Intel Commercial CES- Theme 2025</vt:lpstr>
      <vt:lpstr>USE_Intel Lunar Lake - Theme 2024</vt:lpstr>
      <vt:lpstr>1_USE_Intel Lunar Lake - Theme 2024</vt:lpstr>
      <vt:lpstr>Office Theme</vt:lpstr>
      <vt:lpstr>2_Intel MTL vPro</vt:lpstr>
      <vt:lpstr>PowerPoint Presentation</vt:lpstr>
      <vt:lpstr>PowerPoint Presentation</vt:lpstr>
      <vt:lpstr>Arrow Lake  Sets the Bar for CPU Compute </vt:lpstr>
      <vt:lpstr>Arrow Lake Halves Productivity Power Consumption</vt:lpstr>
      <vt:lpstr>PowerPoint Presentation</vt:lpstr>
      <vt:lpstr>Intel, Designed for Businesses of All Sizes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Baker, Ryan W</dc:creator>
  <cp:lastModifiedBy>Baker, Ryan W</cp:lastModifiedBy>
  <cp:revision>3</cp:revision>
  <dcterms:created xsi:type="dcterms:W3CDTF">2025-04-09T17:32:47Z</dcterms:created>
  <dcterms:modified xsi:type="dcterms:W3CDTF">2025-04-30T18:18:22Z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0x0101005AB3B4EAF656D04EABD4BA0E8D9CD9BA</vt:lpwstr>
  </property>
</Properties>
</file>