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727" r:id="rId4"/>
    <p:sldMasterId id="2147484874" r:id="rId5"/>
  </p:sldMasterIdLst>
  <p:notesMasterIdLst>
    <p:notesMasterId r:id="rId14"/>
  </p:notesMasterIdLst>
  <p:handoutMasterIdLst>
    <p:handoutMasterId r:id="rId15"/>
  </p:handoutMasterIdLst>
  <p:sldIdLst>
    <p:sldId id="2147483644" r:id="rId6"/>
    <p:sldId id="289" r:id="rId7"/>
    <p:sldId id="2147483645" r:id="rId8"/>
    <p:sldId id="2147483646" r:id="rId9"/>
    <p:sldId id="2147483647" r:id="rId10"/>
    <p:sldId id="331" r:id="rId11"/>
    <p:sldId id="324"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id="{643AE76A-09AD-481E-998C-740DFD7AF98C}">
          <p14:sldIdLst/>
        </p14:section>
        <p14:section name="3 minute pitch" id="{ABCC5F10-43F6-4B0E-A74F-8CEEA9414ACD}">
          <p14:sldIdLst>
            <p14:sldId id="2147483644"/>
            <p14:sldId id="289"/>
            <p14:sldId id="2147483645"/>
            <p14:sldId id="2147483646"/>
            <p14:sldId id="2147483647"/>
            <p14:sldId id="331"/>
            <p14:sldId id="324"/>
            <p14:sldId id="2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DFFA"/>
    <a:srgbClr val="9DBAD7"/>
    <a:srgbClr val="1B2F73"/>
    <a:srgbClr val="ABE9FF"/>
    <a:srgbClr val="99ACD6"/>
    <a:srgbClr val="213778"/>
    <a:srgbClr val="3257A1"/>
    <a:srgbClr val="5D7AB5"/>
    <a:srgbClr val="5172B1"/>
    <a:srgbClr val="5256A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A9EC1-BED6-3742-8D87-227AD5EA633E}" v="1" dt="2026-02-20T22:15:56.67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273681-BE05-A0FB-517E-F892DBE9E3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A3E6E6-1AF2-FB8C-8E66-41F1D58F1A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F13944-E37E-4E23-B8CC-64626A1DB3C1}" type="datetimeFigureOut">
              <a:rPr lang="en-US" smtClean="0"/>
              <a:t>2/20/26</a:t>
            </a:fld>
            <a:endParaRPr lang="en-US"/>
          </a:p>
        </p:txBody>
      </p:sp>
      <p:sp>
        <p:nvSpPr>
          <p:cNvPr id="4" name="Footer Placeholder 3">
            <a:extLst>
              <a:ext uri="{FF2B5EF4-FFF2-40B4-BE49-F238E27FC236}">
                <a16:creationId xmlns:a16="http://schemas.microsoft.com/office/drawing/2014/main" id="{789FB1AE-7CD8-19AD-4F23-45F1156834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CA4648-B0B1-DBE4-0DB8-23D9DDAEC3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8131E4-AEB6-4059-8ED6-6E26D3A4F8A6}" type="slidenum">
              <a:rPr lang="en-US" smtClean="0"/>
              <a:t>‹#›</a:t>
            </a:fld>
            <a:endParaRPr lang="en-US"/>
          </a:p>
        </p:txBody>
      </p:sp>
    </p:spTree>
    <p:extLst>
      <p:ext uri="{BB962C8B-B14F-4D97-AF65-F5344CB8AC3E}">
        <p14:creationId xmlns:p14="http://schemas.microsoft.com/office/powerpoint/2010/main" val="3208456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2037D-A036-425A-9D59-A6362773FE6F}" type="datetimeFigureOut">
              <a:rPr lang="en-US" smtClean="0"/>
              <a:t>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E9917-77A2-4175-A5FB-920663278021}" type="slidenum">
              <a:rPr lang="en-US" smtClean="0"/>
              <a:t>‹#›</a:t>
            </a:fld>
            <a:endParaRPr lang="en-US"/>
          </a:p>
        </p:txBody>
      </p:sp>
    </p:spTree>
    <p:extLst>
      <p:ext uri="{BB962C8B-B14F-4D97-AF65-F5344CB8AC3E}">
        <p14:creationId xmlns:p14="http://schemas.microsoft.com/office/powerpoint/2010/main" val="105938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AAE9A-0C86-9FF1-B354-79F0B1CF7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85A40-9078-DFA5-2191-1C2DEFE18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4D859-CDFA-B3DF-8E47-99AA6E5B24E2}"/>
              </a:ext>
            </a:extLst>
          </p:cNvPr>
          <p:cNvSpPr>
            <a:spLocks noGrp="1"/>
          </p:cNvSpPr>
          <p:nvPr>
            <p:ph type="body" idx="1"/>
          </p:nvPr>
        </p:nvSpPr>
        <p:spPr/>
        <p:txBody>
          <a:bodyPr/>
          <a:lstStyle/>
          <a:p>
            <a:endParaRPr lang="en-US"/>
          </a:p>
          <a:p>
            <a:r>
              <a:rPr lang="en-US"/>
              <a:t>Today I want to show you how Windows is going to continue to remain the platform for work. This deck can be downloaded and used for customer meetings.  It is designed to be about 5-10 min long and includes the most up to date messaging.  I will go through the pitch for you today but let me know if you have any questions or need any assistance when delivering to your customers. </a:t>
            </a:r>
          </a:p>
          <a:p>
            <a:endParaRPr lang="en-US"/>
          </a:p>
        </p:txBody>
      </p:sp>
      <p:sp>
        <p:nvSpPr>
          <p:cNvPr id="4" name="Slide Number Placeholder 3">
            <a:extLst>
              <a:ext uri="{FF2B5EF4-FFF2-40B4-BE49-F238E27FC236}">
                <a16:creationId xmlns:a16="http://schemas.microsoft.com/office/drawing/2014/main" id="{0D40C0AD-3DE5-8BD9-D27B-285A40EEF606}"/>
              </a:ext>
            </a:extLst>
          </p:cNvPr>
          <p:cNvSpPr>
            <a:spLocks noGrp="1"/>
          </p:cNvSpPr>
          <p:nvPr>
            <p:ph type="sldNum" sz="quarter" idx="5"/>
          </p:nvPr>
        </p:nvSpPr>
        <p:spPr/>
        <p:txBody>
          <a:bodyPr/>
          <a:lstStyle/>
          <a:p>
            <a:fld id="{621E9917-77A2-4175-A5FB-920663278021}" type="slidenum">
              <a:rPr lang="en-US" smtClean="0"/>
              <a:t>1</a:t>
            </a:fld>
            <a:endParaRPr lang="en-US"/>
          </a:p>
        </p:txBody>
      </p:sp>
    </p:spTree>
    <p:extLst>
      <p:ext uri="{BB962C8B-B14F-4D97-AF65-F5344CB8AC3E}">
        <p14:creationId xmlns:p14="http://schemas.microsoft.com/office/powerpoint/2010/main" val="1268050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51C9-36A2-AADC-11E9-C1674A9A4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514B9-8CE2-1F69-3AAC-698B3B547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56282-D506-3170-F1CD-B89C57B64B80}"/>
              </a:ext>
            </a:extLst>
          </p:cNvPr>
          <p:cNvSpPr>
            <a:spLocks noGrp="1"/>
          </p:cNvSpPr>
          <p:nvPr>
            <p:ph type="body" idx="1"/>
          </p:nvPr>
        </p:nvSpPr>
        <p:spPr/>
        <p:txBody>
          <a:bodyPr/>
          <a:lstStyle/>
          <a:p>
            <a:r>
              <a:rPr lang="en-US" sz="1200"/>
              <a:t>It’s no surprise that operational efficiency is becoming a top priority  for today’s businesses.</a:t>
            </a:r>
          </a:p>
          <a:p>
            <a:endParaRPr lang="en-US" sz="1200"/>
          </a:p>
          <a:p>
            <a:r>
              <a:rPr lang="en-US" sz="1200"/>
              <a:t>We’re all feeling the pressure, industries are being reshaped by AI, and the pace of business is faster than ever. Commercial customers are feeling the tension between introducing new innovation while balancing this with security risks. </a:t>
            </a:r>
          </a:p>
          <a:p>
            <a:endParaRPr lang="en-US" sz="1200"/>
          </a:p>
          <a:p>
            <a:r>
              <a:rPr lang="en-US" sz="1200"/>
              <a:t>40% of data security professionals are reporting an increase in data security incidents from the use of AI, while 80% of employees and leaders say they simply don’t have enough time or energy to get through their work. A capacity gap that they are planning to fill with AI.</a:t>
            </a:r>
          </a:p>
          <a:p>
            <a:endParaRPr lang="en-US" sz="1200"/>
          </a:p>
          <a:p>
            <a:r>
              <a:rPr lang="en-US" sz="1200"/>
              <a:t>And it’s not just about keeping up. According to Microsoft’s 2025 Work Trend Index, </a:t>
            </a:r>
            <a:r>
              <a:rPr lang="en-US" sz="1200" b="1"/>
              <a:t>82% of business leaders</a:t>
            </a:r>
            <a:r>
              <a:rPr lang="en-US" sz="1200"/>
              <a:t> believe this is a pivotal moment to rethink core strategies and operations. That’s huge.</a:t>
            </a:r>
          </a:p>
          <a:p>
            <a:endParaRPr lang="en-US" sz="1200"/>
          </a:p>
          <a:p>
            <a:pPr>
              <a:spcAft>
                <a:spcPts val="634"/>
              </a:spcAft>
            </a:pPr>
            <a:r>
              <a:rPr lang="en-US" sz="1200"/>
              <a:t>That’s where we can solve for this gap. Windows is the platform for work, and we’re on a mission to bring secure, business‑ready AI to every organization on the planet, so people work smarter and IT stays in control. </a:t>
            </a:r>
          </a:p>
        </p:txBody>
      </p:sp>
      <p:sp>
        <p:nvSpPr>
          <p:cNvPr id="4" name="Header Placeholder 3">
            <a:extLst>
              <a:ext uri="{FF2B5EF4-FFF2-40B4-BE49-F238E27FC236}">
                <a16:creationId xmlns:a16="http://schemas.microsoft.com/office/drawing/2014/main" id="{360C887A-4D02-42E6-5314-205396738F09}"/>
              </a:ext>
            </a:extLst>
          </p:cNvPr>
          <p:cNvSpPr>
            <a:spLocks noGrp="1"/>
          </p:cNvSpPr>
          <p:nvPr>
            <p:ph type="hdr" sz="quarter"/>
          </p:nvPr>
        </p:nvSpPr>
        <p:spPr/>
        <p:txBody>
          <a:bodyPr/>
          <a:lstStyle/>
          <a:p>
            <a:pPr marL="0" marR="0" lvl="0" indent="0" algn="l" defTabSz="86456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7B29E48C-45D3-2C30-757F-8372BA2B5D85}"/>
              </a:ext>
            </a:extLst>
          </p:cNvPr>
          <p:cNvSpPr>
            <a:spLocks noGrp="1"/>
          </p:cNvSpPr>
          <p:nvPr>
            <p:ph type="ftr" sz="quarter" idx="4"/>
          </p:nvPr>
        </p:nvSpPr>
        <p:spPr/>
        <p:txBody>
          <a:bodyPr/>
          <a:lstStyle/>
          <a:p>
            <a:pPr marL="540371" marR="0" lvl="0" indent="0" algn="l" defTabSz="86430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1E7198E-D769-FCA8-ECF2-BB2B4205F637}"/>
              </a:ext>
            </a:extLst>
          </p:cNvPr>
          <p:cNvSpPr>
            <a:spLocks noGrp="1"/>
          </p:cNvSpPr>
          <p:nvPr>
            <p:ph type="dt" idx="1"/>
          </p:nvPr>
        </p:nvSpPr>
        <p:spPr/>
        <p:txBody>
          <a:bodyPr/>
          <a:lstStyle/>
          <a:p>
            <a:pPr marL="0" marR="0" lvl="0" indent="0" algn="r" defTabSz="86456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100" b="0" i="0" u="none" strike="noStrike" kern="1200" cap="none" spc="0" normalizeH="0" baseline="0" noProof="0">
                <a:ln>
                  <a:noFill/>
                </a:ln>
                <a:solidFill>
                  <a:prstClr val="black"/>
                </a:solidFill>
                <a:effectLst/>
                <a:uLnTx/>
                <a:uFillTx/>
                <a:latin typeface="Segoe Sans Display" pitchFamily="2" charset="0"/>
                <a:ea typeface="+mn-ea"/>
                <a:cs typeface="+mn-cs"/>
              </a:rPr>
              <a:pPr marL="0" marR="0" lvl="0" indent="0" algn="r" defTabSz="864562" rtl="0" eaLnBrk="1" fontAlgn="auto" latinLnBrk="0" hangingPunct="1">
                <a:lnSpc>
                  <a:spcPct val="100000"/>
                </a:lnSpc>
                <a:spcBef>
                  <a:spcPts val="0"/>
                </a:spcBef>
                <a:spcAft>
                  <a:spcPts val="0"/>
                </a:spcAft>
                <a:buClrTx/>
                <a:buSzTx/>
                <a:buFontTx/>
                <a:buNone/>
                <a:tabLst/>
                <a:defRPr/>
              </a:pPr>
              <a:t>2/20/26 5:13 PM</a:t>
            </a:fld>
            <a:endParaRPr kumimoji="0" lang="en-US" sz="11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DF95AD4B-D6C9-91CD-0779-3910378B5757}"/>
              </a:ext>
            </a:extLst>
          </p:cNvPr>
          <p:cNvSpPr>
            <a:spLocks noGrp="1"/>
          </p:cNvSpPr>
          <p:nvPr>
            <p:ph type="sldNum" sz="quarter" idx="5"/>
          </p:nvPr>
        </p:nvSpPr>
        <p:spPr/>
        <p:txBody>
          <a:bodyPr/>
          <a:lstStyle/>
          <a:p>
            <a:pPr marL="0" marR="0" lvl="0" indent="0" algn="r" defTabSz="86456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100" b="0" i="0" u="none" strike="noStrike" kern="1200" cap="none" spc="0" normalizeH="0" baseline="0" noProof="0">
                <a:ln>
                  <a:noFill/>
                </a:ln>
                <a:solidFill>
                  <a:prstClr val="black"/>
                </a:solidFill>
                <a:effectLst/>
                <a:uLnTx/>
                <a:uFillTx/>
                <a:latin typeface="Segoe Sans Display" pitchFamily="2" charset="0"/>
                <a:ea typeface="+mn-ea"/>
                <a:cs typeface="+mn-cs"/>
              </a:rPr>
              <a:pPr marL="0" marR="0" lvl="0" indent="0" algn="r" defTabSz="864562"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52632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08A4A-C6B8-1890-5749-A2964CB6F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BEA98-E0D4-D633-03C3-300FCB11E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7E1AA-76B2-372A-F1A1-5277CD8F1F67}"/>
              </a:ext>
            </a:extLst>
          </p:cNvPr>
          <p:cNvSpPr>
            <a:spLocks noGrp="1"/>
          </p:cNvSpPr>
          <p:nvPr>
            <p:ph type="body" idx="1"/>
          </p:nvPr>
        </p:nvSpPr>
        <p:spPr/>
        <p:txBody>
          <a:bodyPr/>
          <a:lstStyle/>
          <a:p>
            <a:r>
              <a:rPr lang="en-US" sz="1200">
                <a:ea typeface="+mj-lt"/>
                <a:cs typeface="+mj-lt"/>
              </a:rPr>
              <a:t>I want to set some context on our journey with AI and where we see it going, especially with the explosion of agentic capabilities</a:t>
            </a:r>
            <a:r>
              <a:rPr lang="en-US" sz="1200"/>
              <a:t>:</a:t>
            </a:r>
          </a:p>
          <a:p>
            <a:endParaRPr lang="en-US" sz="1200"/>
          </a:p>
          <a:p>
            <a:r>
              <a:rPr lang="en-US" sz="1200"/>
              <a:t>Phase one, is a human with an assistant </a:t>
            </a:r>
          </a:p>
          <a:p>
            <a:endParaRPr lang="en-US" sz="1200"/>
          </a:p>
          <a:p>
            <a:r>
              <a:rPr lang="en-US" sz="1200"/>
              <a:t>In Phase 2 agents become part of teams working side-by-side along humans. </a:t>
            </a:r>
          </a:p>
          <a:p>
            <a:endParaRPr lang="en-US" sz="1200"/>
          </a:p>
          <a:p>
            <a:r>
              <a:rPr lang="en-US" sz="1200"/>
              <a:t>In Phase 3, we begin seeing teams comprised of agents – humans provide direction and agents can run entire teams or departments.</a:t>
            </a:r>
          </a:p>
          <a:p>
            <a:endParaRPr lang="en-US" sz="1200"/>
          </a:p>
          <a:p>
            <a:pPr defTabSz="966338">
              <a:defRPr/>
            </a:pPr>
            <a:r>
              <a:rPr lang="en-US" sz="1200"/>
              <a:t>This won’t be a linear journey - Organizations will have teams and functions operating at all levels and no matter where you are, you can build the base for AI innovation in the future</a:t>
            </a:r>
          </a:p>
        </p:txBody>
      </p:sp>
      <p:sp>
        <p:nvSpPr>
          <p:cNvPr id="4" name="Slide Number Placeholder 3">
            <a:extLst>
              <a:ext uri="{FF2B5EF4-FFF2-40B4-BE49-F238E27FC236}">
                <a16:creationId xmlns:a16="http://schemas.microsoft.com/office/drawing/2014/main" id="{8AB938CE-5A2F-0748-3BF8-CE072D7222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E9917-77A2-4175-A5FB-9206632780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4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4659E-C999-BB75-7A0E-07C881FAD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B9FCA-E7CC-0EEE-7304-2E7BC502B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D4625-FEA9-D9D1-0FD4-3E7F22711024}"/>
              </a:ext>
            </a:extLst>
          </p:cNvPr>
          <p:cNvSpPr>
            <a:spLocks noGrp="1"/>
          </p:cNvSpPr>
          <p:nvPr>
            <p:ph type="body" idx="1"/>
          </p:nvPr>
        </p:nvSpPr>
        <p:spPr/>
        <p:txBody>
          <a:bodyPr/>
          <a:lstStyle/>
          <a:p>
            <a:r>
              <a:rPr lang="en-US"/>
              <a:t>Windows is your canvas for AI. We are investing in four areas to help every organization get business‑ready AI that is secure by default, resilient in practice, and available on any Windows endpoint.</a:t>
            </a:r>
          </a:p>
          <a:p>
            <a:endParaRPr lang="en-US" b="1"/>
          </a:p>
          <a:p>
            <a:r>
              <a:rPr lang="en-US" b="1"/>
              <a:t>1) Windows as an agentic OS</a:t>
            </a:r>
            <a:br>
              <a:rPr lang="en-US"/>
            </a:br>
            <a:r>
              <a:rPr lang="en-US"/>
              <a:t>We are reinventing Windows for people and agents. Microsoft 365 Copilot will be integrated across workflows AND is the common interface and control layer for agents, making intelligent help feel native and consistent across the experience. Agents are coming into Windows and integrating deeper into the shell so employees can become managers of many agents. </a:t>
            </a:r>
          </a:p>
          <a:p>
            <a:endParaRPr lang="en-US" b="1"/>
          </a:p>
          <a:p>
            <a:r>
              <a:rPr lang="en-US" b="1"/>
              <a:t>2) Security and management</a:t>
            </a:r>
            <a:br>
              <a:rPr lang="en-US"/>
            </a:br>
            <a:r>
              <a:rPr lang="en-US"/>
              <a:t>Security and management remain our differentiation. Every agent capability is governed, auditable, and policy‑driven in the tools IT already uses, like Intune and Microsoft Admin Center, so you can see actions taken, set guardrails, and keep data protected while people stay productive.</a:t>
            </a:r>
          </a:p>
          <a:p>
            <a:endParaRPr lang="en-US" b="1"/>
          </a:p>
          <a:p>
            <a:r>
              <a:rPr lang="en-US" b="1"/>
              <a:t>3) Fundamentals and resiliency</a:t>
            </a:r>
            <a:br>
              <a:rPr lang="en-US"/>
            </a:br>
            <a:r>
              <a:rPr lang="en-US"/>
              <a:t>We continue to raise the bar on performance, reliability, and fit‑and‑finish. We are completing UX polish like consistent dark mode and clearer Settings, while delivering resiliency features that help you diagnose, roll back, and recover quickly when the unexpected happens.</a:t>
            </a:r>
          </a:p>
          <a:p>
            <a:endParaRPr lang="en-US" b="1"/>
          </a:p>
          <a:p>
            <a:r>
              <a:rPr lang="en-US" b="1"/>
              <a:t>4) Windows Cloud</a:t>
            </a:r>
            <a:br>
              <a:rPr lang="en-US"/>
            </a:br>
            <a:r>
              <a:rPr lang="en-US"/>
              <a:t>Only Windows pairs the PC with the power of Azure. With Windows 365 for Agents we extend the Windows platform into the cloud so that we can provide agentic capabilities and experiences to any device.</a:t>
            </a:r>
            <a:endParaRPr lang="en-US" b="1"/>
          </a:p>
          <a:p>
            <a:endParaRPr lang="en-US" b="1"/>
          </a:p>
          <a:p>
            <a:r>
              <a:rPr lang="en-US"/>
              <a:t>Together, these investments make Windows the place where people and agents work as one, with security you can trust, performance you can count on, and the reach of the cloud to run anywhere.</a:t>
            </a:r>
          </a:p>
          <a:p>
            <a:endParaRPr lang="en-US"/>
          </a:p>
          <a:p>
            <a:r>
              <a:rPr lang="en-US"/>
              <a:t>Let’s take a look at how we are bringing this to life in Windows.</a:t>
            </a:r>
          </a:p>
        </p:txBody>
      </p:sp>
      <p:sp>
        <p:nvSpPr>
          <p:cNvPr id="4" name="Slide Number Placeholder 3">
            <a:extLst>
              <a:ext uri="{FF2B5EF4-FFF2-40B4-BE49-F238E27FC236}">
                <a16:creationId xmlns:a16="http://schemas.microsoft.com/office/drawing/2014/main" id="{2FAD904F-B78F-E43C-A1AC-935C301314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E9917-77A2-4175-A5FB-9206632780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493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6B075-997B-9C18-CD85-A2564445E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F69D0-D2B2-1706-2D50-C058132C6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D646E-2930-5966-D3C8-BB215C5E21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136B95-294D-DA35-4584-154FC67B69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E9917-77A2-4175-A5FB-9206632780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50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9F90D-5AFB-4B55-63C7-D300C08D6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AA32F-6C81-BA27-E788-03BB12E2E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9E54F-A9B6-E21F-B7CB-730AD89A5B43}"/>
              </a:ext>
            </a:extLst>
          </p:cNvPr>
          <p:cNvSpPr>
            <a:spLocks noGrp="1"/>
          </p:cNvSpPr>
          <p:nvPr>
            <p:ph type="body" idx="1"/>
          </p:nvPr>
        </p:nvSpPr>
        <p:spPr/>
        <p:txBody>
          <a:bodyPr/>
          <a:lstStyle/>
          <a:p>
            <a:r>
              <a:rPr lang="en-US"/>
              <a:t>We are creating business-ready AI value in Windows across three core areas; Microsoft 365 Copilot on Windows, agents, and security &amp; management. </a:t>
            </a:r>
          </a:p>
          <a:p>
            <a:endParaRPr lang="en-US"/>
          </a:p>
          <a:p>
            <a:pPr defTabSz="966338">
              <a:defRPr/>
            </a:pPr>
            <a:r>
              <a:rPr lang="en-US" sz="1200">
                <a:solidFill>
                  <a:prstClr val="white"/>
                </a:solidFill>
                <a:cs typeface="Segoe Sans Display Semibold" pitchFamily="2" charset="0"/>
              </a:rPr>
              <a:t>Microsoft 365 Copilot</a:t>
            </a:r>
          </a:p>
          <a:p>
            <a:pPr defTabSz="966338">
              <a:defRPr/>
            </a:pPr>
            <a:r>
              <a:rPr lang="en-US"/>
              <a:t>On Windows </a:t>
            </a:r>
            <a:r>
              <a:rPr lang="en-US" sz="1200">
                <a:solidFill>
                  <a:prstClr val="white"/>
                </a:solidFill>
                <a:latin typeface="Segoe Sans Display"/>
                <a:cs typeface="Segoe Sans Display Semibold" pitchFamily="2" charset="0"/>
              </a:rPr>
              <a:t>M365 Copilot, we bring AI into the OS to accelerate work. With voice, and Ask Copilot, employees can research, draft, and act faster right from the task bar, hands‑free, while Copilot understands on‑screen context and keeps workflows secure and under control.</a:t>
            </a:r>
          </a:p>
          <a:p>
            <a:endParaRPr lang="en-US"/>
          </a:p>
          <a:p>
            <a:pPr fontAlgn="base">
              <a:spcAft>
                <a:spcPts val="634"/>
              </a:spcAft>
            </a:pPr>
            <a:r>
              <a:rPr lang="en-US" sz="1200">
                <a:solidFill>
                  <a:prstClr val="white"/>
                </a:solidFill>
                <a:latin typeface="Segoe Sans Display"/>
                <a:cs typeface="Segoe Sans Display Semibold" pitchFamily="2" charset="0"/>
              </a:rPr>
              <a:t>On a Copilot+ PC, M365 Copilot connects deeply with Windows for faster, more fluid productivity. Voice respond with lower latency, and select features work offline. With Copilot+ PC features like Click-to-do you can supercharge Copilot by connecting directly to your workflows.</a:t>
            </a:r>
          </a:p>
          <a:p>
            <a:endParaRPr lang="en-US"/>
          </a:p>
          <a:p>
            <a:pPr defTabSz="966338">
              <a:defRPr/>
            </a:pPr>
            <a:r>
              <a:rPr lang="en-US" sz="1200">
                <a:solidFill>
                  <a:prstClr val="white"/>
                </a:solidFill>
                <a:latin typeface="Segoe Sans Display"/>
                <a:cs typeface="Segoe Sans Display Semibold" pitchFamily="2" charset="0"/>
              </a:rPr>
              <a:t>Agents</a:t>
            </a:r>
          </a:p>
          <a:p>
            <a:pPr defTabSz="966338">
              <a:defRPr/>
            </a:pPr>
            <a:r>
              <a:rPr lang="en-US" sz="1200">
                <a:solidFill>
                  <a:prstClr val="white"/>
                </a:solidFill>
                <a:latin typeface="Segoe Sans Display"/>
                <a:cs typeface="Segoe Sans Display Semibold" pitchFamily="2" charset="0"/>
              </a:rPr>
              <a:t>Windows agentic workspace provides a secure execution environment where agents run with system context, MCP enablement, and governed access. The Agent Workspace isolates activity, connects to enterprise systems, and hands back results for review and audit. Any agent that runs in the agent workspace can show up on the taskbar to provide status and ask for help using Windows notifications. </a:t>
            </a:r>
          </a:p>
          <a:p>
            <a:endParaRPr lang="en-US"/>
          </a:p>
          <a:p>
            <a:pPr defTabSz="966338">
              <a:defRPr/>
            </a:pPr>
            <a:r>
              <a:rPr lang="en-US" sz="1200">
                <a:solidFill>
                  <a:prstClr val="white"/>
                </a:solidFill>
                <a:latin typeface="Segoe Sans Display"/>
                <a:cs typeface="Segoe Sans Display Semibold" pitchFamily="2" charset="0"/>
              </a:rPr>
              <a:t>On Copilot+ PCs, advanced agent workloads can run locally in the Agentic Workspace for speed, privacy, and resilience. This local execution leverages on-device NPUs for low-latency performance, enabling agents to process sensitive tasks without sending data to the cloud.</a:t>
            </a:r>
          </a:p>
          <a:p>
            <a:endParaRPr lang="en-US"/>
          </a:p>
          <a:p>
            <a:r>
              <a:rPr lang="en-US"/>
              <a:t>Security &amp; management</a:t>
            </a:r>
          </a:p>
          <a:p>
            <a:pPr defTabSz="966338">
              <a:defRPr/>
            </a:pPr>
            <a:r>
              <a:rPr lang="en-US" sz="1200">
                <a:solidFill>
                  <a:prstClr val="white"/>
                </a:solidFill>
                <a:latin typeface="Segoe Sans Display"/>
                <a:cs typeface="Segoe Sans Display Semibold" pitchFamily="2" charset="0"/>
              </a:rPr>
              <a:t>Windows 11 delivers hardware‑backed protection, identity safeguards, and advanced app control by default. With fleet insights, automated remediation, and Intune‑orchestrated rollback and recovery, you keep people productive even when issues arise.</a:t>
            </a:r>
          </a:p>
          <a:p>
            <a:endParaRPr lang="en-US"/>
          </a:p>
          <a:p>
            <a:pPr defTabSz="966338">
              <a:defRPr/>
            </a:pPr>
            <a:r>
              <a:rPr lang="en-US" sz="1200">
                <a:solidFill>
                  <a:prstClr val="white"/>
                </a:solidFill>
                <a:latin typeface="Segoe Sans Display"/>
                <a:cs typeface="Segoe Sans Display Semibold" pitchFamily="2" charset="0"/>
              </a:rPr>
              <a:t>Copilot+ PCs raise the bar with Secured-core and Microsoft Pluton built in, adding chip-to-cloud protection against attacks. Take advantage of every Windows security feature offering the strongest foundation for resilience and simplified management at scale.</a:t>
            </a:r>
          </a:p>
          <a:p>
            <a:endParaRPr lang="en-US"/>
          </a:p>
          <a:p>
            <a:endParaRPr lang="en-US"/>
          </a:p>
          <a:p>
            <a:pPr defTabSz="966338">
              <a:defRPr/>
            </a:pPr>
            <a:r>
              <a:rPr lang="en-US"/>
              <a:t>These Copilot+ PC enhancements deliver real results. Forrester found employees using Copilot+ PCs saving up to five hours each week on faster workflows and AI powered features. IT sees up to 50% percent fewer helpdesk tickets due to faster provisioning and support, and security improves with Secured‑core and Microsoft Pluton helping block about 70 percent of common breach vectors.</a:t>
            </a:r>
          </a:p>
          <a:p>
            <a:pPr defTabSz="966338">
              <a:defRPr/>
            </a:pPr>
            <a:endParaRPr lang="en-US"/>
          </a:p>
          <a:p>
            <a:pPr defTabSz="966338">
              <a:defRPr/>
            </a:pPr>
            <a:r>
              <a:rPr lang="en-US"/>
              <a:t>We also have 100’s of ISVs building on the platform. A couple of notable examples include:</a:t>
            </a:r>
          </a:p>
          <a:p>
            <a:r>
              <a:rPr lang="en-US" b="1"/>
              <a:t>Adobe</a:t>
            </a:r>
            <a:br>
              <a:rPr lang="en-US"/>
            </a:br>
            <a:r>
              <a:rPr lang="en-US"/>
              <a:t>Creative Cloud is now Arm‑native on Copilot+ PCs for core apps like Photoshop and Lightroom, with Premiere Pro and After Effects in public beta. Adobe is also bringing NPU‑accelerated workflows to Windows via </a:t>
            </a:r>
            <a:r>
              <a:rPr lang="en-US" err="1"/>
              <a:t>DirectML</a:t>
            </a:r>
            <a:r>
              <a:rPr lang="en-US"/>
              <a:t>, starting with capabilities like Audio Category Tagger in Premiere Pro.</a:t>
            </a:r>
          </a:p>
          <a:p>
            <a:endParaRPr lang="en-US"/>
          </a:p>
          <a:p>
            <a:r>
              <a:rPr lang="en-US" b="1" err="1"/>
              <a:t>Roboflow</a:t>
            </a:r>
            <a:br>
              <a:rPr lang="en-US"/>
            </a:br>
            <a:r>
              <a:rPr lang="en-US" err="1"/>
              <a:t>Roboflow</a:t>
            </a:r>
            <a:r>
              <a:rPr lang="en-US"/>
              <a:t> Inference runs locally on Windows, enabling on‑device computer vision for edge scenarios and private data – they are producing an app where instead of talking down a container line in a shipping yard with a clipboard noting container details, a car with cameras hooked into a CP+ PC can just drive down the line and the container information will be automatically pulled and catalogued. It can route models through Windows ML and </a:t>
            </a:r>
            <a:r>
              <a:rPr lang="en-US" err="1"/>
              <a:t>DirectML</a:t>
            </a:r>
            <a:r>
              <a:rPr lang="en-US"/>
              <a:t> to tap the NPU on Copilot+ PCs.</a:t>
            </a:r>
            <a:br>
              <a:rPr lang="en-US"/>
            </a:br>
            <a:br>
              <a:rPr lang="en-US"/>
            </a:br>
            <a:r>
              <a:rPr lang="en-US" b="1"/>
              <a:t>Computacenter</a:t>
            </a:r>
            <a:br>
              <a:rPr lang="en-US"/>
            </a:br>
            <a:r>
              <a:rPr lang="en-US" err="1"/>
              <a:t>Computacenter</a:t>
            </a:r>
            <a:r>
              <a:rPr lang="en-US"/>
              <a:t> has created an application for their warehouse workers which uses multiple models to pull device ID information off boxes and one-click upload into Intune and Autopilot incl. </a:t>
            </a:r>
            <a:r>
              <a:rPr lang="en-US" err="1"/>
              <a:t>esim</a:t>
            </a:r>
            <a:r>
              <a:rPr lang="en-US"/>
              <a:t> for phones etc. This is saving their staff up to 10 minutes per device. The data is pulled dynamically so no extra steps needed.</a:t>
            </a:r>
          </a:p>
        </p:txBody>
      </p:sp>
      <p:sp>
        <p:nvSpPr>
          <p:cNvPr id="4" name="Slide Number Placeholder 3">
            <a:extLst>
              <a:ext uri="{FF2B5EF4-FFF2-40B4-BE49-F238E27FC236}">
                <a16:creationId xmlns:a16="http://schemas.microsoft.com/office/drawing/2014/main" id="{12E3818B-F27E-A97E-632D-02ABB8B165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E9917-77A2-4175-A5FB-9206632780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885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22085-5B46-EDE2-0309-0455570C0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48AC9-0C79-82DD-B8A6-8D704BFA0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FBF51-28D1-9DF6-F328-76303F036A3A}"/>
              </a:ext>
            </a:extLst>
          </p:cNvPr>
          <p:cNvSpPr>
            <a:spLocks noGrp="1"/>
          </p:cNvSpPr>
          <p:nvPr>
            <p:ph type="body" idx="1"/>
          </p:nvPr>
        </p:nvSpPr>
        <p:spPr/>
        <p:txBody>
          <a:bodyPr/>
          <a:lstStyle/>
          <a:p>
            <a:r>
              <a:rPr lang="en-US"/>
              <a:t>I wanted to give you some examples of Frontier firms are choosing Windows to lead their transformation, with Levi’s and Suncorp both choosing to standardize on Copilot+ PCs because of the many benefits we just talked about. </a:t>
            </a:r>
          </a:p>
          <a:p>
            <a:endParaRPr lang="en-US"/>
          </a:p>
          <a:p>
            <a:r>
              <a:rPr lang="en-US"/>
              <a:t>Levi’s is reinventing retail with secure, AI-powered experiences that drive measurable business outcomes. </a:t>
            </a:r>
          </a:p>
          <a:p>
            <a:endParaRPr lang="en-US"/>
          </a:p>
          <a:p>
            <a:r>
              <a:rPr lang="en-US"/>
              <a:t>Suncorp is scaling AI responsibly across its financial ecosystem, boosting productivity and security for every employee. </a:t>
            </a:r>
          </a:p>
          <a:p>
            <a:endParaRPr lang="en-US"/>
          </a:p>
          <a:p>
            <a:r>
              <a:rPr lang="en-US"/>
              <a:t>Banco do </a:t>
            </a:r>
            <a:r>
              <a:rPr lang="en-US" err="1"/>
              <a:t>Brasil</a:t>
            </a:r>
            <a:r>
              <a:rPr lang="en-US"/>
              <a:t> is unifying operations on Windows to strengthen security and accelerate collaboration across branches. </a:t>
            </a:r>
          </a:p>
          <a:p>
            <a:endParaRPr lang="en-US"/>
          </a:p>
          <a:p>
            <a:r>
              <a:rPr lang="en-US"/>
              <a:t>These leaders show how Windows enables innovation, resilience, and growth at global scale.</a:t>
            </a:r>
          </a:p>
        </p:txBody>
      </p:sp>
      <p:sp>
        <p:nvSpPr>
          <p:cNvPr id="4" name="Slide Number Placeholder 3">
            <a:extLst>
              <a:ext uri="{FF2B5EF4-FFF2-40B4-BE49-F238E27FC236}">
                <a16:creationId xmlns:a16="http://schemas.microsoft.com/office/drawing/2014/main" id="{F05DB68E-D004-0598-1DA8-315EE3DAC4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E9917-77A2-4175-A5FB-9206632780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693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E9A3-74B9-9BFE-B0E4-BF10EFF5A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B86BC-4352-F4AC-F394-942F4B5B3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4956E-E788-CF85-1FB5-70ED9CAE1FCE}"/>
              </a:ext>
            </a:extLst>
          </p:cNvPr>
          <p:cNvSpPr>
            <a:spLocks noGrp="1"/>
          </p:cNvSpPr>
          <p:nvPr>
            <p:ph type="body" idx="1"/>
          </p:nvPr>
        </p:nvSpPr>
        <p:spPr/>
        <p:txBody>
          <a:bodyPr/>
          <a:lstStyle/>
          <a:p>
            <a:r>
              <a:rPr lang="en-US" b="1"/>
              <a:t>Your journey starts now. Here is the plan in four moves.</a:t>
            </a:r>
            <a:endParaRPr lang="en-US"/>
          </a:p>
          <a:p>
            <a:endParaRPr lang="en-US" b="1"/>
          </a:p>
          <a:p>
            <a:r>
              <a:rPr lang="en-US" b="1"/>
              <a:t>Modernize the estate with Windows 11.</a:t>
            </a:r>
            <a:br>
              <a:rPr lang="en-US"/>
            </a:br>
            <a:r>
              <a:rPr lang="en-US"/>
              <a:t>First, get on a secure, manageable foundation. Windows 11 gives you the controls, updates, and baseline security you need so AI can be deployed with confidence.</a:t>
            </a:r>
          </a:p>
          <a:p>
            <a:endParaRPr lang="en-US" b="1"/>
          </a:p>
          <a:p>
            <a:r>
              <a:rPr lang="en-US" b="1"/>
              <a:t>Refresh hardware and standardize on Copilot+ PCs.</a:t>
            </a:r>
            <a:br>
              <a:rPr lang="en-US"/>
            </a:br>
            <a:r>
              <a:rPr lang="en-US"/>
              <a:t>Next, retire aging devices and move to high‑performance Copilot+ PCs. You unlock on‑device AI speed, better battery life, and the best Windows 11 experience at scale.</a:t>
            </a:r>
          </a:p>
          <a:p>
            <a:endParaRPr lang="en-US" b="1"/>
          </a:p>
          <a:p>
            <a:r>
              <a:rPr lang="en-US" b="1"/>
              <a:t>Make Microsoft 365 Copilot the front door to work.</a:t>
            </a:r>
            <a:br>
              <a:rPr lang="en-US"/>
            </a:br>
            <a:r>
              <a:rPr lang="en-US"/>
              <a:t>Then, put Copilot where people start their day. Target the top workflows in Office and Teams, apply data governance, and measure time saved and outcome quality.</a:t>
            </a:r>
          </a:p>
          <a:p>
            <a:endParaRPr lang="en-US" b="1"/>
          </a:p>
          <a:p>
            <a:r>
              <a:rPr lang="en-US" b="1"/>
              <a:t>Build your own agents with Microsoft Foundry on Windows.</a:t>
            </a:r>
            <a:br>
              <a:rPr lang="en-US"/>
            </a:br>
            <a:r>
              <a:rPr lang="en-US"/>
              <a:t>Finally, go from using AI to shaping it. Use Foundry to create custom agents and workflows for your highest‑value scenarios, with security and control baked in.</a:t>
            </a:r>
          </a:p>
          <a:p>
            <a:endParaRPr lang="en-US" b="1"/>
          </a:p>
          <a:p>
            <a:r>
              <a:rPr lang="en-US" b="1"/>
              <a:t>Close:</a:t>
            </a:r>
            <a:br>
              <a:rPr lang="en-US"/>
            </a:br>
            <a:r>
              <a:rPr lang="en-US"/>
              <a:t>Execute these four steps and you get a secure, governed platform, faster employees, and a clear path to differentiated agents. We can help you sequence this by quarter and track impact from day one.</a:t>
            </a:r>
          </a:p>
          <a:p>
            <a:endParaRPr lang="en-US"/>
          </a:p>
          <a:p>
            <a:r>
              <a:rPr lang="en-US"/>
              <a:t>Team, thank you for your time today.  Remember, you are welcome to download this deck and use it to deliver the brand new CP+ PC messaging and don’t hesitate to reach out to me with questions.</a:t>
            </a:r>
          </a:p>
        </p:txBody>
      </p:sp>
      <p:sp>
        <p:nvSpPr>
          <p:cNvPr id="4" name="Slide Number Placeholder 3">
            <a:extLst>
              <a:ext uri="{FF2B5EF4-FFF2-40B4-BE49-F238E27FC236}">
                <a16:creationId xmlns:a16="http://schemas.microsoft.com/office/drawing/2014/main" id="{298CFE50-BABA-65B1-228B-DC6CC42F72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E9917-77A2-4175-A5FB-9206632780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2733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onfidenti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CBAFC-1633-009E-881F-E7B63BD81D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2830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Confidenti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CBAFC-1633-009E-881F-E7B63BD81DE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9289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onfidenti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C0033-3C21-E087-99D7-04EA807343B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733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onfidenti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C0033-3C21-E087-99D7-04EA80734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4477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fidential">
    <p:spTree>
      <p:nvGrpSpPr>
        <p:cNvPr id="1" name=""/>
        <p:cNvGrpSpPr/>
        <p:nvPr/>
      </p:nvGrpSpPr>
      <p:grpSpPr>
        <a:xfrm>
          <a:off x="0" y="0"/>
          <a:ext cx="0" cy="0"/>
          <a:chOff x="0" y="0"/>
          <a:chExt cx="0" cy="0"/>
        </a:xfrm>
      </p:grpSpPr>
      <p:pic>
        <p:nvPicPr>
          <p:cNvPr id="2" name="Picture 1" descr="A blue sky with white light&#10;&#10;AI-generated content may be incorrect.">
            <a:extLst>
              <a:ext uri="{FF2B5EF4-FFF2-40B4-BE49-F238E27FC236}">
                <a16:creationId xmlns:a16="http://schemas.microsoft.com/office/drawing/2014/main" id="{837E2353-5905-4B72-9B28-FA5BAFDA5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93" y="1340"/>
            <a:ext cx="12187238" cy="6855321"/>
          </a:xfrm>
          <a:prstGeom prst="rect">
            <a:avLst/>
          </a:prstGeom>
        </p:spPr>
      </p:pic>
    </p:spTree>
    <p:extLst>
      <p:ext uri="{BB962C8B-B14F-4D97-AF65-F5344CB8AC3E}">
        <p14:creationId xmlns:p14="http://schemas.microsoft.com/office/powerpoint/2010/main" val="188891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fidentia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36A93E-FA3B-39AA-AC32-A0602566C0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
          <a:stretch/>
        </p:blipFill>
        <p:spPr>
          <a:xfrm flipH="1" flipV="1">
            <a:off x="0" y="0"/>
            <a:ext cx="12192000" cy="6858000"/>
          </a:xfrm>
          <a:prstGeom prst="rect">
            <a:avLst/>
          </a:prstGeom>
        </p:spPr>
      </p:pic>
    </p:spTree>
    <p:extLst>
      <p:ext uri="{BB962C8B-B14F-4D97-AF65-F5344CB8AC3E}">
        <p14:creationId xmlns:p14="http://schemas.microsoft.com/office/powerpoint/2010/main" val="398524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A2FC7C5-BE30-AE2A-4954-2309432975DB}"/>
              </a:ext>
            </a:extLst>
          </p:cNvPr>
          <p:cNvSpPr>
            <a:spLocks noGrp="1"/>
          </p:cNvSpPr>
          <p:nvPr>
            <p:ph type="title"/>
          </p:nvPr>
        </p:nvSpPr>
        <p:spPr>
          <a:xfrm>
            <a:off x="488950" y="2479677"/>
            <a:ext cx="11215688" cy="949325"/>
          </a:xfrm>
          <a:prstGeom prst="rect">
            <a:avLst/>
          </a:prstGeom>
        </p:spPr>
        <p:txBody>
          <a:bodyPr vert="horz" lIns="0" tIns="0" rIns="0" bIns="0" rtlCol="0" anchor="t">
            <a:noAutofit/>
          </a:bodyPr>
          <a:lstStyle/>
          <a:p>
            <a:r>
              <a:rPr lang="en-US"/>
              <a:t>Click to edit Master title style</a:t>
            </a:r>
          </a:p>
        </p:txBody>
      </p:sp>
      <p:sp>
        <p:nvSpPr>
          <p:cNvPr id="12" name="Text Placeholder 2">
            <a:extLst>
              <a:ext uri="{FF2B5EF4-FFF2-40B4-BE49-F238E27FC236}">
                <a16:creationId xmlns:a16="http://schemas.microsoft.com/office/drawing/2014/main" id="{6579D22A-A2FB-5EE4-6095-11BEE707A52E}"/>
              </a:ext>
            </a:extLst>
          </p:cNvPr>
          <p:cNvSpPr>
            <a:spLocks noGrp="1"/>
          </p:cNvSpPr>
          <p:nvPr>
            <p:ph type="body" idx="1"/>
          </p:nvPr>
        </p:nvSpPr>
        <p:spPr>
          <a:xfrm>
            <a:off x="488950" y="3447204"/>
            <a:ext cx="11215688" cy="268605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3" name="Graphic 182">
            <a:extLst>
              <a:ext uri="{FF2B5EF4-FFF2-40B4-BE49-F238E27FC236}">
                <a16:creationId xmlns:a16="http://schemas.microsoft.com/office/drawing/2014/main" id="{4A2E1E74-7B05-A3D4-C3F8-CA23989BF59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rot="5400000">
            <a:off x="9509919" y="2743200"/>
            <a:ext cx="6858000" cy="1371600"/>
          </a:xfrm>
          <a:prstGeom prst="rect">
            <a:avLst/>
          </a:prstGeom>
        </p:spPr>
      </p:pic>
      <p:grpSp>
        <p:nvGrpSpPr>
          <p:cNvPr id="2" name="Group 1">
            <a:extLst>
              <a:ext uri="{FF2B5EF4-FFF2-40B4-BE49-F238E27FC236}">
                <a16:creationId xmlns:a16="http://schemas.microsoft.com/office/drawing/2014/main" id="{2D9AF3D5-17F3-6220-08C3-355580C5828A}"/>
              </a:ext>
            </a:extLst>
          </p:cNvPr>
          <p:cNvGrpSpPr/>
          <p:nvPr userDrawn="1"/>
        </p:nvGrpSpPr>
        <p:grpSpPr>
          <a:xfrm>
            <a:off x="13818993" y="1"/>
            <a:ext cx="1116207" cy="3130080"/>
            <a:chOff x="2503293" y="1397252"/>
            <a:chExt cx="3234357" cy="9069821"/>
          </a:xfrm>
        </p:grpSpPr>
        <p:pic>
          <p:nvPicPr>
            <p:cNvPr id="3" name="Picture 2">
              <a:extLst>
                <a:ext uri="{FF2B5EF4-FFF2-40B4-BE49-F238E27FC236}">
                  <a16:creationId xmlns:a16="http://schemas.microsoft.com/office/drawing/2014/main" id="{8999DA3E-0348-83CF-CBF4-E5CB9DE916F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2503293" y="1397252"/>
              <a:ext cx="3234357" cy="43464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830042D-C828-0E3C-31F0-36F1C3763EC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2503293" y="5818873"/>
              <a:ext cx="3200400" cy="4648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227941"/>
      </p:ext>
    </p:extLst>
  </p:cSld>
  <p:clrMap bg1="dk1" tx1="lt1" bg2="dk2" tx2="lt2" accent1="accent1" accent2="accent2" accent3="accent3" accent4="accent4" accent5="accent5" accent6="accent6" hlink="hlink" folHlink="folHlink"/>
  <p:sldLayoutIdLst>
    <p:sldLayoutId id="2147486177" r:id="rId1"/>
    <p:sldLayoutId id="2147486178" r:id="rId2"/>
    <p:sldLayoutId id="2147486179" r:id="rId3"/>
    <p:sldLayoutId id="2147486181" r:id="rId4"/>
  </p:sldLayoutIdLst>
  <p:hf sldNum="0" hdr="0" dt="0"/>
  <p:txStyles>
    <p:titleStyle>
      <a:lvl1pPr algn="l" defTabSz="914327" rtl="0" eaLnBrk="1" latinLnBrk="0" hangingPunct="1">
        <a:lnSpc>
          <a:spcPct val="100000"/>
        </a:lnSpc>
        <a:spcBef>
          <a:spcPts val="0"/>
        </a:spcBef>
        <a:spcAft>
          <a:spcPts val="600"/>
        </a:spcAft>
        <a:buNone/>
        <a:defRPr sz="5200" kern="1200">
          <a:solidFill>
            <a:schemeClr val="tx1"/>
          </a:solidFill>
          <a:latin typeface="Segoe Sans Display" pitchFamily="2" charset="0"/>
          <a:ea typeface="+mj-ea"/>
          <a:cs typeface="Segoe Sans Display" pitchFamily="2" charset="0"/>
        </a:defRPr>
      </a:lvl1pPr>
    </p:titleStyle>
    <p:bodyStyle>
      <a:lvl1pPr marL="0" indent="0" algn="l" defTabSz="914327" rtl="0" eaLnBrk="1" latinLnBrk="0" hangingPunct="1">
        <a:lnSpc>
          <a:spcPct val="100000"/>
        </a:lnSpc>
        <a:spcBef>
          <a:spcPts val="0"/>
        </a:spcBef>
        <a:spcAft>
          <a:spcPts val="600"/>
        </a:spcAft>
        <a:buFontTx/>
        <a:buNone/>
        <a:defRPr sz="3200" kern="1200">
          <a:solidFill>
            <a:schemeClr val="tx1"/>
          </a:solidFill>
          <a:latin typeface="Segoe Sans Display" pitchFamily="2" charset="0"/>
          <a:ea typeface="+mn-ea"/>
          <a:cs typeface="Segoe Sans Display" pitchFamily="2" charset="0"/>
        </a:defRPr>
      </a:lvl1pPr>
      <a:lvl2pPr marL="457164" indent="0" algn="l" defTabSz="914327" rtl="0" eaLnBrk="1" latinLnBrk="0" hangingPunct="1">
        <a:lnSpc>
          <a:spcPct val="100000"/>
        </a:lnSpc>
        <a:spcBef>
          <a:spcPts val="0"/>
        </a:spcBef>
        <a:spcAft>
          <a:spcPts val="600"/>
        </a:spcAft>
        <a:buFontTx/>
        <a:buNone/>
        <a:defRPr sz="2000" kern="1200">
          <a:solidFill>
            <a:schemeClr val="tx1"/>
          </a:solidFill>
          <a:latin typeface="Segoe Sans Display" pitchFamily="2" charset="0"/>
          <a:ea typeface="+mn-ea"/>
          <a:cs typeface="Segoe Sans Display" pitchFamily="2" charset="0"/>
        </a:defRPr>
      </a:lvl2pPr>
      <a:lvl3pPr marL="914326" indent="0" algn="l" defTabSz="914327" rtl="0" eaLnBrk="1" latinLnBrk="0" hangingPunct="1">
        <a:lnSpc>
          <a:spcPct val="100000"/>
        </a:lnSpc>
        <a:spcBef>
          <a:spcPts val="0"/>
        </a:spcBef>
        <a:spcAft>
          <a:spcPts val="600"/>
        </a:spcAft>
        <a:buFontTx/>
        <a:buNone/>
        <a:defRPr sz="1800" kern="1200">
          <a:solidFill>
            <a:schemeClr val="tx1"/>
          </a:solidFill>
          <a:latin typeface="Segoe Sans Display" pitchFamily="2" charset="0"/>
          <a:ea typeface="+mn-ea"/>
          <a:cs typeface="Segoe Sans Display" pitchFamily="2" charset="0"/>
        </a:defRPr>
      </a:lvl3pPr>
      <a:lvl4pPr marL="1371490" indent="0" algn="l" defTabSz="914327" rtl="0" eaLnBrk="1" latinLnBrk="0" hangingPunct="1">
        <a:lnSpc>
          <a:spcPct val="100000"/>
        </a:lnSpc>
        <a:spcBef>
          <a:spcPts val="0"/>
        </a:spcBef>
        <a:spcAft>
          <a:spcPts val="600"/>
        </a:spcAft>
        <a:buFontTx/>
        <a:buNone/>
        <a:defRPr sz="1400" kern="1200" cap="none" spc="0" baseline="0">
          <a:solidFill>
            <a:schemeClr val="tx1"/>
          </a:solidFill>
          <a:latin typeface="Segoe Sans Display" pitchFamily="2" charset="0"/>
          <a:ea typeface="+mn-ea"/>
          <a:cs typeface="Segoe Sans Display" pitchFamily="2" charset="0"/>
        </a:defRPr>
      </a:lvl4pPr>
      <a:lvl5pPr marL="1828654" indent="0" algn="l" defTabSz="914327" rtl="0" eaLnBrk="1" latinLnBrk="0" hangingPunct="1">
        <a:lnSpc>
          <a:spcPct val="100000"/>
        </a:lnSpc>
        <a:spcBef>
          <a:spcPts val="0"/>
        </a:spcBef>
        <a:spcAft>
          <a:spcPts val="600"/>
        </a:spcAft>
        <a:buFontTx/>
        <a:buNone/>
        <a:defRPr sz="1200" kern="1200" cap="none" spc="0" baseline="0">
          <a:solidFill>
            <a:schemeClr val="tx1"/>
          </a:solidFill>
          <a:latin typeface="Segoe Sans Display" pitchFamily="2" charset="0"/>
          <a:ea typeface="+mn-ea"/>
          <a:cs typeface="Segoe Sans Display" pitchFamily="2"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906">
          <p15:clr>
            <a:srgbClr val="A4A3A4"/>
          </p15:clr>
        </p15:guide>
        <p15:guide id="22" pos="2199">
          <p15:clr>
            <a:srgbClr val="A4A3A4"/>
          </p15:clr>
        </p15:guide>
        <p15:guide id="23" pos="2295">
          <p15:clr>
            <a:srgbClr val="A4A3A4"/>
          </p15:clr>
        </p15:guide>
        <p15:guide id="26" pos="2593">
          <p15:clr>
            <a:srgbClr val="A4A3A4"/>
          </p15:clr>
        </p15:guide>
        <p15:guide id="28" pos="2792">
          <p15:clr>
            <a:srgbClr val="A4A3A4"/>
          </p15:clr>
        </p15:guide>
        <p15:guide id="29" pos="2892">
          <p15:clr>
            <a:srgbClr val="A4A3A4"/>
          </p15:clr>
        </p15:guide>
        <p15:guide id="33" pos="3296">
          <p15:clr>
            <a:srgbClr val="A4A3A4"/>
          </p15:clr>
        </p15:guide>
        <p15:guide id="35" pos="3393">
          <p15:clr>
            <a:srgbClr val="A4A3A4"/>
          </p15:clr>
        </p15:guide>
        <p15:guide id="50" pos="4986">
          <p15:clr>
            <a:srgbClr val="A4A3A4"/>
          </p15:clr>
        </p15:guide>
        <p15:guide id="56" pos="5585">
          <p15:clr>
            <a:srgbClr val="A4A3A4"/>
          </p15:clr>
        </p15:guide>
        <p15:guide id="57" pos="5685">
          <p15:clr>
            <a:srgbClr val="A4A3A4"/>
          </p15:clr>
        </p15:guide>
        <p15:guide id="90" orient="horz" pos="1275">
          <p15:clr>
            <a:srgbClr val="A4A3A4"/>
          </p15:clr>
        </p15:guide>
        <p15:guide id="91" orient="horz" pos="1379">
          <p15:clr>
            <a:srgbClr val="A4A3A4"/>
          </p15:clr>
        </p15:guide>
        <p15:guide id="123" pos="1992">
          <p15:clr>
            <a:srgbClr val="A4A3A4"/>
          </p15:clr>
        </p15:guide>
        <p15:guide id="124" pos="2496">
          <p15:clr>
            <a:srgbClr val="A4A3A4"/>
          </p15:clr>
        </p15:guide>
        <p15:guide id="126" pos="3888">
          <p15:clr>
            <a:srgbClr val="A4A3A4"/>
          </p15:clr>
        </p15:guide>
        <p15:guide id="127" orient="horz" pos="1200">
          <p15:clr>
            <a:srgbClr val="FBAE40"/>
          </p15:clr>
        </p15:guide>
        <p15:guide id="128" pos="96">
          <p15:clr>
            <a:srgbClr val="A4A3A4"/>
          </p15:clr>
        </p15:guide>
        <p15:guide id="129" pos="211">
          <p15:clr>
            <a:srgbClr val="A4A3A4"/>
          </p15:clr>
        </p15:guide>
        <p15:guide id="130" pos="308">
          <p15:clr>
            <a:srgbClr val="F26B43"/>
          </p15:clr>
        </p15:guide>
        <p15:guide id="131" pos="405">
          <p15:clr>
            <a:srgbClr val="A4A3A4"/>
          </p15:clr>
        </p15:guide>
        <p15:guide id="132" pos="506">
          <p15:clr>
            <a:srgbClr val="A4A3A4"/>
          </p15:clr>
        </p15:guide>
        <p15:guide id="133" pos="605">
          <p15:clr>
            <a:srgbClr val="A4A3A4"/>
          </p15:clr>
        </p15:guide>
        <p15:guide id="134" pos="704">
          <p15:clr>
            <a:srgbClr val="A4A3A4"/>
          </p15:clr>
        </p15:guide>
        <p15:guide id="135" pos="804">
          <p15:clr>
            <a:srgbClr val="A4A3A4"/>
          </p15:clr>
        </p15:guide>
        <p15:guide id="136" pos="1004">
          <p15:clr>
            <a:srgbClr val="A4A3A4"/>
          </p15:clr>
        </p15:guide>
        <p15:guide id="137" pos="1096">
          <p15:clr>
            <a:srgbClr val="A4A3A4"/>
          </p15:clr>
        </p15:guide>
        <p15:guide id="138" pos="1200">
          <p15:clr>
            <a:srgbClr val="A4A3A4"/>
          </p15:clr>
        </p15:guide>
        <p15:guide id="139" pos="1300">
          <p15:clr>
            <a:srgbClr val="A4A3A4"/>
          </p15:clr>
        </p15:guide>
        <p15:guide id="140" pos="1403">
          <p15:clr>
            <a:srgbClr val="A4A3A4"/>
          </p15:clr>
        </p15:guide>
        <p15:guide id="141" pos="1499">
          <p15:clr>
            <a:srgbClr val="A4A3A4"/>
          </p15:clr>
        </p15:guide>
        <p15:guide id="142" pos="1601">
          <p15:clr>
            <a:srgbClr val="A4A3A4"/>
          </p15:clr>
        </p15:guide>
        <p15:guide id="143" pos="1704">
          <p15:clr>
            <a:srgbClr val="A4A3A4"/>
          </p15:clr>
        </p15:guide>
        <p15:guide id="144" pos="1799">
          <p15:clr>
            <a:srgbClr val="A4A3A4"/>
          </p15:clr>
        </p15:guide>
        <p15:guide id="145" pos="1902">
          <p15:clr>
            <a:srgbClr val="A4A3A4"/>
          </p15:clr>
        </p15:guide>
        <p15:guide id="146" pos="2096">
          <p15:clr>
            <a:srgbClr val="A4A3A4"/>
          </p15:clr>
        </p15:guide>
        <p15:guide id="147" pos="2397">
          <p15:clr>
            <a:srgbClr val="A4A3A4"/>
          </p15:clr>
        </p15:guide>
        <p15:guide id="148" pos="2592">
          <p15:clr>
            <a:srgbClr val="F26B43"/>
          </p15:clr>
        </p15:guide>
        <p15:guide id="149" pos="2699">
          <p15:clr>
            <a:srgbClr val="A4A3A4"/>
          </p15:clr>
        </p15:guide>
        <p15:guide id="152" pos="2994">
          <p15:clr>
            <a:srgbClr val="A4A3A4"/>
          </p15:clr>
        </p15:guide>
        <p15:guide id="153" pos="3092">
          <p15:clr>
            <a:srgbClr val="A4A3A4"/>
          </p15:clr>
        </p15:guide>
        <p15:guide id="154" pos="3194">
          <p15:clr>
            <a:srgbClr val="A4A3A4"/>
          </p15:clr>
        </p15:guide>
        <p15:guide id="155" pos="3492">
          <p15:clr>
            <a:srgbClr val="A4A3A4"/>
          </p15:clr>
        </p15:guide>
        <p15:guide id="156" pos="3591">
          <p15:clr>
            <a:srgbClr val="A4A3A4"/>
          </p15:clr>
        </p15:guide>
        <p15:guide id="157" pos="3690">
          <p15:clr>
            <a:srgbClr val="A4A3A4"/>
          </p15:clr>
        </p15:guide>
        <p15:guide id="158" pos="3992">
          <p15:clr>
            <a:srgbClr val="A4A3A4"/>
          </p15:clr>
        </p15:guide>
        <p15:guide id="159" pos="4094">
          <p15:clr>
            <a:srgbClr val="A4A3A4"/>
          </p15:clr>
        </p15:guide>
        <p15:guide id="160" pos="4190">
          <p15:clr>
            <a:srgbClr val="A4A3A4"/>
          </p15:clr>
        </p15:guide>
        <p15:guide id="161" pos="4287">
          <p15:clr>
            <a:srgbClr val="A4A3A4"/>
          </p15:clr>
        </p15:guide>
        <p15:guide id="162" pos="4386">
          <p15:clr>
            <a:srgbClr val="A4A3A4"/>
          </p15:clr>
        </p15:guide>
        <p15:guide id="163" pos="4487">
          <p15:clr>
            <a:srgbClr val="A4A3A4"/>
          </p15:clr>
        </p15:guide>
        <p15:guide id="164" pos="4588">
          <p15:clr>
            <a:srgbClr val="A4A3A4"/>
          </p15:clr>
        </p15:guide>
        <p15:guide id="165" pos="4683">
          <p15:clr>
            <a:srgbClr val="A4A3A4"/>
          </p15:clr>
        </p15:guide>
        <p15:guide id="166" pos="4787">
          <p15:clr>
            <a:srgbClr val="A4A3A4"/>
          </p15:clr>
        </p15:guide>
        <p15:guide id="167" pos="4890">
          <p15:clr>
            <a:srgbClr val="A4A3A4"/>
          </p15:clr>
        </p15:guide>
        <p15:guide id="168" pos="5085">
          <p15:clr>
            <a:srgbClr val="A4A3A4"/>
          </p15:clr>
        </p15:guide>
        <p15:guide id="169" pos="5184">
          <p15:clr>
            <a:srgbClr val="A4A3A4"/>
          </p15:clr>
        </p15:guide>
        <p15:guide id="170" pos="5283">
          <p15:clr>
            <a:srgbClr val="A4A3A4"/>
          </p15:clr>
        </p15:guide>
        <p15:guide id="171" pos="5382">
          <p15:clr>
            <a:srgbClr val="A4A3A4"/>
          </p15:clr>
        </p15:guide>
        <p15:guide id="172" pos="5481">
          <p15:clr>
            <a:srgbClr val="A4A3A4"/>
          </p15:clr>
        </p15:guide>
        <p15:guide id="173" pos="5781">
          <p15:clr>
            <a:srgbClr val="A4A3A4"/>
          </p15:clr>
        </p15:guide>
        <p15:guide id="174" pos="5881">
          <p15:clr>
            <a:srgbClr val="A4A3A4"/>
          </p15:clr>
        </p15:guide>
        <p15:guide id="175" pos="5976">
          <p15:clr>
            <a:srgbClr val="A4A3A4"/>
          </p15:clr>
        </p15:guide>
        <p15:guide id="176" pos="6080">
          <p15:clr>
            <a:srgbClr val="A4A3A4"/>
          </p15:clr>
        </p15:guide>
        <p15:guide id="177" pos="6182">
          <p15:clr>
            <a:srgbClr val="A4A3A4"/>
          </p15:clr>
        </p15:guide>
        <p15:guide id="178" pos="6278">
          <p15:clr>
            <a:srgbClr val="A4A3A4"/>
          </p15:clr>
        </p15:guide>
        <p15:guide id="179" pos="6380">
          <p15:clr>
            <a:srgbClr val="A4A3A4"/>
          </p15:clr>
        </p15:guide>
        <p15:guide id="180" pos="6480">
          <p15:clr>
            <a:srgbClr val="A4A3A4"/>
          </p15:clr>
        </p15:guide>
        <p15:guide id="181" pos="6579">
          <p15:clr>
            <a:srgbClr val="A4A3A4"/>
          </p15:clr>
        </p15:guide>
        <p15:guide id="182" pos="6675">
          <p15:clr>
            <a:srgbClr val="A4A3A4"/>
          </p15:clr>
        </p15:guide>
        <p15:guide id="183" pos="6771">
          <p15:clr>
            <a:srgbClr val="A4A3A4"/>
          </p15:clr>
        </p15:guide>
        <p15:guide id="184" pos="6873">
          <p15:clr>
            <a:srgbClr val="A4A3A4"/>
          </p15:clr>
        </p15:guide>
        <p15:guide id="185" pos="6981">
          <p15:clr>
            <a:srgbClr val="A4A3A4"/>
          </p15:clr>
        </p15:guide>
        <p15:guide id="186" pos="7083">
          <p15:clr>
            <a:srgbClr val="A4A3A4"/>
          </p15:clr>
        </p15:guide>
        <p15:guide id="187" pos="7174">
          <p15:clr>
            <a:srgbClr val="A4A3A4"/>
          </p15:clr>
        </p15:guide>
        <p15:guide id="188" pos="7277">
          <p15:clr>
            <a:srgbClr val="A4A3A4"/>
          </p15:clr>
        </p15:guide>
        <p15:guide id="189" pos="7373">
          <p15:clr>
            <a:srgbClr val="F26B43"/>
          </p15:clr>
        </p15:guide>
        <p15:guide id="190" pos="7475">
          <p15:clr>
            <a:srgbClr val="A4A3A4"/>
          </p15:clr>
        </p15:guide>
        <p15:guide id="191" pos="7569">
          <p15:clr>
            <a:srgbClr val="A4A3A4"/>
          </p15:clr>
        </p15:guide>
        <p15:guide id="192" orient="horz" pos="96">
          <p15:clr>
            <a:srgbClr val="A4A3A4"/>
          </p15:clr>
        </p15:guide>
        <p15:guide id="193" orient="horz" pos="192">
          <p15:clr>
            <a:srgbClr val="A4A3A4"/>
          </p15:clr>
        </p15:guide>
        <p15:guide id="194" orient="horz" pos="278">
          <p15:clr>
            <a:srgbClr val="F26B43"/>
          </p15:clr>
        </p15:guide>
        <p15:guide id="195" orient="horz" pos="368">
          <p15:clr>
            <a:srgbClr val="A4A3A4"/>
          </p15:clr>
        </p15:guide>
        <p15:guide id="196" orient="horz" pos="465">
          <p15:clr>
            <a:srgbClr val="A4A3A4"/>
          </p15:clr>
        </p15:guide>
        <p15:guide id="197" orient="horz" pos="557">
          <p15:clr>
            <a:srgbClr val="A4A3A4"/>
          </p15:clr>
        </p15:guide>
        <p15:guide id="198" orient="horz" pos="640">
          <p15:clr>
            <a:srgbClr val="FBAE40"/>
          </p15:clr>
        </p15:guide>
        <p15:guide id="199" orient="horz" pos="734">
          <p15:clr>
            <a:srgbClr val="A4A3A4"/>
          </p15:clr>
        </p15:guide>
        <p15:guide id="200" orient="horz" pos="822">
          <p15:clr>
            <a:srgbClr val="A4A3A4"/>
          </p15:clr>
        </p15:guide>
        <p15:guide id="201" orient="horz" pos="921">
          <p15:clr>
            <a:srgbClr val="FBAE40"/>
          </p15:clr>
        </p15:guide>
        <p15:guide id="202" orient="horz" pos="1014">
          <p15:clr>
            <a:srgbClr val="A4A3A4"/>
          </p15:clr>
        </p15:guide>
        <p15:guide id="203" orient="horz" pos="1106">
          <p15:clr>
            <a:srgbClr val="A4A3A4"/>
          </p15:clr>
        </p15:guide>
        <p15:guide id="205" orient="horz" pos="1472">
          <p15:clr>
            <a:srgbClr val="FBAE40"/>
          </p15:clr>
        </p15:guide>
        <p15:guide id="206" orient="horz" pos="1563">
          <p15:clr>
            <a:srgbClr val="A4A3A4"/>
          </p15:clr>
        </p15:guide>
        <p15:guide id="207" orient="horz" pos="1658">
          <p15:clr>
            <a:srgbClr val="A4A3A4"/>
          </p15:clr>
        </p15:guide>
        <p15:guide id="208" orient="horz" pos="1749">
          <p15:clr>
            <a:srgbClr val="FBAE40"/>
          </p15:clr>
        </p15:guide>
        <p15:guide id="209" orient="horz" pos="1836">
          <p15:clr>
            <a:srgbClr val="A4A3A4"/>
          </p15:clr>
        </p15:guide>
        <p15:guide id="210" orient="horz" pos="1933">
          <p15:clr>
            <a:srgbClr val="A4A3A4"/>
          </p15:clr>
        </p15:guide>
        <p15:guide id="211" orient="horz" pos="2024">
          <p15:clr>
            <a:srgbClr val="FBAE40"/>
          </p15:clr>
        </p15:guide>
        <p15:guide id="212" orient="horz" pos="2115">
          <p15:clr>
            <a:srgbClr val="A4A3A4"/>
          </p15:clr>
        </p15:guide>
        <p15:guide id="213" orient="horz" pos="2486">
          <p15:clr>
            <a:srgbClr val="A4A3A4"/>
          </p15:clr>
        </p15:guide>
        <p15:guide id="214" orient="horz" pos="2210">
          <p15:clr>
            <a:srgbClr val="A4A3A4"/>
          </p15:clr>
        </p15:guide>
        <p15:guide id="215" orient="horz" pos="2387">
          <p15:clr>
            <a:srgbClr val="A4A3A4"/>
          </p15:clr>
        </p15:guide>
        <p15:guide id="216" orient="horz" pos="2300">
          <p15:clr>
            <a:srgbClr val="FBAE40"/>
          </p15:clr>
        </p15:guide>
        <p15:guide id="217" orient="horz" pos="2576">
          <p15:clr>
            <a:srgbClr val="FBAE40"/>
          </p15:clr>
        </p15:guide>
        <p15:guide id="218" orient="horz" pos="2666">
          <p15:clr>
            <a:srgbClr val="A4A3A4"/>
          </p15:clr>
        </p15:guide>
        <p15:guide id="219" orient="horz" pos="2762">
          <p15:clr>
            <a:srgbClr val="A4A3A4"/>
          </p15:clr>
        </p15:guide>
        <p15:guide id="220" orient="horz" pos="2850">
          <p15:clr>
            <a:srgbClr val="FBAE40"/>
          </p15:clr>
        </p15:guide>
        <p15:guide id="221" orient="horz" pos="2937">
          <p15:clr>
            <a:srgbClr val="A4A3A4"/>
          </p15:clr>
        </p15:guide>
        <p15:guide id="222" orient="horz" pos="3038">
          <p15:clr>
            <a:srgbClr val="A4A3A4"/>
          </p15:clr>
        </p15:guide>
        <p15:guide id="223" orient="horz" pos="3125">
          <p15:clr>
            <a:srgbClr val="FBAE40"/>
          </p15:clr>
        </p15:guide>
        <p15:guide id="224" orient="horz" pos="3218">
          <p15:clr>
            <a:srgbClr val="A4A3A4"/>
          </p15:clr>
        </p15:guide>
        <p15:guide id="225" orient="horz" pos="3306">
          <p15:clr>
            <a:srgbClr val="A4A3A4"/>
          </p15:clr>
        </p15:guide>
        <p15:guide id="226" orient="horz" pos="3401">
          <p15:clr>
            <a:srgbClr val="FBAE40"/>
          </p15:clr>
        </p15:guide>
        <p15:guide id="227" orient="horz" pos="3489">
          <p15:clr>
            <a:srgbClr val="A4A3A4"/>
          </p15:clr>
        </p15:guide>
        <p15:guide id="228" orient="horz" pos="3579">
          <p15:clr>
            <a:srgbClr val="A4A3A4"/>
          </p15:clr>
        </p15:guide>
        <p15:guide id="229" orient="horz" pos="3677">
          <p15:clr>
            <a:srgbClr val="FBAE40"/>
          </p15:clr>
        </p15:guide>
        <p15:guide id="230" orient="horz" pos="3767">
          <p15:clr>
            <a:srgbClr val="A4A3A4"/>
          </p15:clr>
        </p15:guide>
        <p15:guide id="231" orient="horz" pos="3858">
          <p15:clr>
            <a:srgbClr val="A4A3A4"/>
          </p15:clr>
        </p15:guide>
        <p15:guide id="232" orient="horz" pos="3952">
          <p15:clr>
            <a:srgbClr val="A4A3A4"/>
          </p15:clr>
        </p15:guide>
        <p15:guide id="233" orient="horz" pos="4040">
          <p15:clr>
            <a:srgbClr val="F26B43"/>
          </p15:clr>
        </p15:guide>
        <p15:guide id="234" orient="horz" pos="4133">
          <p15:clr>
            <a:srgbClr val="A4A3A4"/>
          </p15:clr>
        </p15:guide>
        <p15:guide id="235" orient="horz" pos="4224">
          <p15:clr>
            <a:srgbClr val="A4A3A4"/>
          </p15:clr>
        </p15:guide>
        <p15:guide id="236" pos="379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A1E2C"/>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A2FC7C5-BE30-AE2A-4954-2309432975DB}"/>
              </a:ext>
            </a:extLst>
          </p:cNvPr>
          <p:cNvSpPr>
            <a:spLocks noGrp="1"/>
          </p:cNvSpPr>
          <p:nvPr>
            <p:ph type="title"/>
          </p:nvPr>
        </p:nvSpPr>
        <p:spPr>
          <a:xfrm>
            <a:off x="488950" y="2479677"/>
            <a:ext cx="11215688" cy="949325"/>
          </a:xfrm>
          <a:prstGeom prst="rect">
            <a:avLst/>
          </a:prstGeom>
        </p:spPr>
        <p:txBody>
          <a:bodyPr vert="horz" lIns="0" tIns="0" rIns="0" bIns="0" rtlCol="0" anchor="t">
            <a:noAutofit/>
          </a:bodyPr>
          <a:lstStyle/>
          <a:p>
            <a:r>
              <a:rPr lang="en-US"/>
              <a:t>Click to edit Master title style</a:t>
            </a:r>
          </a:p>
        </p:txBody>
      </p:sp>
      <p:sp>
        <p:nvSpPr>
          <p:cNvPr id="12" name="Text Placeholder 2">
            <a:extLst>
              <a:ext uri="{FF2B5EF4-FFF2-40B4-BE49-F238E27FC236}">
                <a16:creationId xmlns:a16="http://schemas.microsoft.com/office/drawing/2014/main" id="{6579D22A-A2FB-5EE4-6095-11BEE707A52E}"/>
              </a:ext>
            </a:extLst>
          </p:cNvPr>
          <p:cNvSpPr>
            <a:spLocks noGrp="1"/>
          </p:cNvSpPr>
          <p:nvPr>
            <p:ph type="body" idx="1"/>
          </p:nvPr>
        </p:nvSpPr>
        <p:spPr>
          <a:xfrm>
            <a:off x="488950" y="3447204"/>
            <a:ext cx="11215688" cy="268605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3" name="Graphic 182">
            <a:extLst>
              <a:ext uri="{FF2B5EF4-FFF2-40B4-BE49-F238E27FC236}">
                <a16:creationId xmlns:a16="http://schemas.microsoft.com/office/drawing/2014/main" id="{4A2E1E74-7B05-A3D4-C3F8-CA23989BF59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
        <p:nvSpPr>
          <p:cNvPr id="3" name="TextBox 2">
            <a:extLst>
              <a:ext uri="{FF2B5EF4-FFF2-40B4-BE49-F238E27FC236}">
                <a16:creationId xmlns:a16="http://schemas.microsoft.com/office/drawing/2014/main" id="{96214055-39C8-3EC0-7A58-DA8F19E2253D}"/>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523057045"/>
      </p:ext>
    </p:extLst>
  </p:cSld>
  <p:clrMap bg1="dk1" tx1="lt1" bg2="dk2" tx2="lt2" accent1="accent1" accent2="accent2" accent3="accent3" accent4="accent4" accent5="accent5" accent6="accent6" hlink="hlink" folHlink="folHlink"/>
  <p:sldLayoutIdLst>
    <p:sldLayoutId id="2147484956" r:id="rId1"/>
    <p:sldLayoutId id="214748495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27" rtl="0" eaLnBrk="1" latinLnBrk="0" hangingPunct="1">
        <a:lnSpc>
          <a:spcPct val="100000"/>
        </a:lnSpc>
        <a:spcBef>
          <a:spcPts val="0"/>
        </a:spcBef>
        <a:spcAft>
          <a:spcPts val="600"/>
        </a:spcAft>
        <a:buNone/>
        <a:defRPr sz="5200" kern="1200">
          <a:solidFill>
            <a:schemeClr val="tx1"/>
          </a:solidFill>
          <a:latin typeface="Segoe Sans Display" pitchFamily="2" charset="0"/>
          <a:ea typeface="+mj-ea"/>
          <a:cs typeface="Segoe Sans Display" pitchFamily="2" charset="0"/>
        </a:defRPr>
      </a:lvl1pPr>
    </p:titleStyle>
    <p:bodyStyle>
      <a:lvl1pPr marL="0" indent="0" algn="l" defTabSz="914327" rtl="0" eaLnBrk="1" latinLnBrk="0" hangingPunct="1">
        <a:lnSpc>
          <a:spcPct val="100000"/>
        </a:lnSpc>
        <a:spcBef>
          <a:spcPts val="0"/>
        </a:spcBef>
        <a:spcAft>
          <a:spcPts val="600"/>
        </a:spcAft>
        <a:buFontTx/>
        <a:buNone/>
        <a:defRPr sz="3200" kern="1200">
          <a:solidFill>
            <a:schemeClr val="tx1"/>
          </a:solidFill>
          <a:latin typeface="Segoe Sans Display" pitchFamily="2" charset="0"/>
          <a:ea typeface="+mn-ea"/>
          <a:cs typeface="Segoe Sans Display" pitchFamily="2" charset="0"/>
        </a:defRPr>
      </a:lvl1pPr>
      <a:lvl2pPr marL="457164" indent="0" algn="l" defTabSz="914327" rtl="0" eaLnBrk="1" latinLnBrk="0" hangingPunct="1">
        <a:lnSpc>
          <a:spcPct val="100000"/>
        </a:lnSpc>
        <a:spcBef>
          <a:spcPts val="0"/>
        </a:spcBef>
        <a:spcAft>
          <a:spcPts val="600"/>
        </a:spcAft>
        <a:buFontTx/>
        <a:buNone/>
        <a:defRPr sz="2000" kern="1200">
          <a:solidFill>
            <a:schemeClr val="tx1"/>
          </a:solidFill>
          <a:latin typeface="Segoe Sans Display" pitchFamily="2" charset="0"/>
          <a:ea typeface="+mn-ea"/>
          <a:cs typeface="Segoe Sans Display" pitchFamily="2" charset="0"/>
        </a:defRPr>
      </a:lvl2pPr>
      <a:lvl3pPr marL="914326" indent="0" algn="l" defTabSz="914327" rtl="0" eaLnBrk="1" latinLnBrk="0" hangingPunct="1">
        <a:lnSpc>
          <a:spcPct val="100000"/>
        </a:lnSpc>
        <a:spcBef>
          <a:spcPts val="0"/>
        </a:spcBef>
        <a:spcAft>
          <a:spcPts val="600"/>
        </a:spcAft>
        <a:buFontTx/>
        <a:buNone/>
        <a:defRPr sz="1800" kern="1200">
          <a:solidFill>
            <a:schemeClr val="tx1"/>
          </a:solidFill>
          <a:latin typeface="Segoe Sans Display" pitchFamily="2" charset="0"/>
          <a:ea typeface="+mn-ea"/>
          <a:cs typeface="Segoe Sans Display" pitchFamily="2" charset="0"/>
        </a:defRPr>
      </a:lvl3pPr>
      <a:lvl4pPr marL="1371490" indent="0" algn="l" defTabSz="914327" rtl="0" eaLnBrk="1" latinLnBrk="0" hangingPunct="1">
        <a:lnSpc>
          <a:spcPct val="100000"/>
        </a:lnSpc>
        <a:spcBef>
          <a:spcPts val="0"/>
        </a:spcBef>
        <a:spcAft>
          <a:spcPts val="600"/>
        </a:spcAft>
        <a:buFontTx/>
        <a:buNone/>
        <a:defRPr sz="1400" kern="1200" cap="none" spc="0" baseline="0">
          <a:solidFill>
            <a:schemeClr val="tx1"/>
          </a:solidFill>
          <a:latin typeface="Segoe Sans Display" pitchFamily="2" charset="0"/>
          <a:ea typeface="+mn-ea"/>
          <a:cs typeface="Segoe Sans Display" pitchFamily="2" charset="0"/>
        </a:defRPr>
      </a:lvl4pPr>
      <a:lvl5pPr marL="1828654" indent="0" algn="l" defTabSz="914327" rtl="0" eaLnBrk="1" latinLnBrk="0" hangingPunct="1">
        <a:lnSpc>
          <a:spcPct val="100000"/>
        </a:lnSpc>
        <a:spcBef>
          <a:spcPts val="0"/>
        </a:spcBef>
        <a:spcAft>
          <a:spcPts val="600"/>
        </a:spcAft>
        <a:buFontTx/>
        <a:buNone/>
        <a:defRPr sz="1200" kern="1200" cap="none" spc="0" baseline="0">
          <a:solidFill>
            <a:schemeClr val="tx1"/>
          </a:solidFill>
          <a:latin typeface="Segoe Sans Display" pitchFamily="2" charset="0"/>
          <a:ea typeface="+mn-ea"/>
          <a:cs typeface="Segoe Sans Display" pitchFamily="2"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906">
          <p15:clr>
            <a:srgbClr val="A4A3A4"/>
          </p15:clr>
        </p15:guide>
        <p15:guide id="22" pos="2199">
          <p15:clr>
            <a:srgbClr val="A4A3A4"/>
          </p15:clr>
        </p15:guide>
        <p15:guide id="23" pos="2295">
          <p15:clr>
            <a:srgbClr val="A4A3A4"/>
          </p15:clr>
        </p15:guide>
        <p15:guide id="26" pos="2593">
          <p15:clr>
            <a:srgbClr val="A4A3A4"/>
          </p15:clr>
        </p15:guide>
        <p15:guide id="28" pos="2792">
          <p15:clr>
            <a:srgbClr val="A4A3A4"/>
          </p15:clr>
        </p15:guide>
        <p15:guide id="29" pos="2892">
          <p15:clr>
            <a:srgbClr val="A4A3A4"/>
          </p15:clr>
        </p15:guide>
        <p15:guide id="33" pos="3296">
          <p15:clr>
            <a:srgbClr val="A4A3A4"/>
          </p15:clr>
        </p15:guide>
        <p15:guide id="35" pos="3393">
          <p15:clr>
            <a:srgbClr val="A4A3A4"/>
          </p15:clr>
        </p15:guide>
        <p15:guide id="50" pos="4986">
          <p15:clr>
            <a:srgbClr val="A4A3A4"/>
          </p15:clr>
        </p15:guide>
        <p15:guide id="56" pos="5585">
          <p15:clr>
            <a:srgbClr val="A4A3A4"/>
          </p15:clr>
        </p15:guide>
        <p15:guide id="57" pos="5685">
          <p15:clr>
            <a:srgbClr val="A4A3A4"/>
          </p15:clr>
        </p15:guide>
        <p15:guide id="90" orient="horz" pos="1275">
          <p15:clr>
            <a:srgbClr val="A4A3A4"/>
          </p15:clr>
        </p15:guide>
        <p15:guide id="91" orient="horz" pos="1379">
          <p15:clr>
            <a:srgbClr val="A4A3A4"/>
          </p15:clr>
        </p15:guide>
        <p15:guide id="123" pos="1992">
          <p15:clr>
            <a:srgbClr val="A4A3A4"/>
          </p15:clr>
        </p15:guide>
        <p15:guide id="124" pos="2496">
          <p15:clr>
            <a:srgbClr val="A4A3A4"/>
          </p15:clr>
        </p15:guide>
        <p15:guide id="126" pos="3888">
          <p15:clr>
            <a:srgbClr val="A4A3A4"/>
          </p15:clr>
        </p15:guide>
        <p15:guide id="127" orient="horz" pos="1200">
          <p15:clr>
            <a:srgbClr val="FBAE40"/>
          </p15:clr>
        </p15:guide>
        <p15:guide id="128" pos="96">
          <p15:clr>
            <a:srgbClr val="A4A3A4"/>
          </p15:clr>
        </p15:guide>
        <p15:guide id="129" pos="211">
          <p15:clr>
            <a:srgbClr val="A4A3A4"/>
          </p15:clr>
        </p15:guide>
        <p15:guide id="130" pos="308">
          <p15:clr>
            <a:srgbClr val="F26B43"/>
          </p15:clr>
        </p15:guide>
        <p15:guide id="131" pos="405">
          <p15:clr>
            <a:srgbClr val="A4A3A4"/>
          </p15:clr>
        </p15:guide>
        <p15:guide id="132" pos="506">
          <p15:clr>
            <a:srgbClr val="A4A3A4"/>
          </p15:clr>
        </p15:guide>
        <p15:guide id="133" pos="605">
          <p15:clr>
            <a:srgbClr val="A4A3A4"/>
          </p15:clr>
        </p15:guide>
        <p15:guide id="134" pos="704">
          <p15:clr>
            <a:srgbClr val="A4A3A4"/>
          </p15:clr>
        </p15:guide>
        <p15:guide id="135" pos="804">
          <p15:clr>
            <a:srgbClr val="A4A3A4"/>
          </p15:clr>
        </p15:guide>
        <p15:guide id="136" pos="1004">
          <p15:clr>
            <a:srgbClr val="A4A3A4"/>
          </p15:clr>
        </p15:guide>
        <p15:guide id="137" pos="1096">
          <p15:clr>
            <a:srgbClr val="A4A3A4"/>
          </p15:clr>
        </p15:guide>
        <p15:guide id="138" pos="1200">
          <p15:clr>
            <a:srgbClr val="A4A3A4"/>
          </p15:clr>
        </p15:guide>
        <p15:guide id="139" pos="1300">
          <p15:clr>
            <a:srgbClr val="A4A3A4"/>
          </p15:clr>
        </p15:guide>
        <p15:guide id="140" pos="1403">
          <p15:clr>
            <a:srgbClr val="A4A3A4"/>
          </p15:clr>
        </p15:guide>
        <p15:guide id="141" pos="1499">
          <p15:clr>
            <a:srgbClr val="A4A3A4"/>
          </p15:clr>
        </p15:guide>
        <p15:guide id="142" pos="1601">
          <p15:clr>
            <a:srgbClr val="A4A3A4"/>
          </p15:clr>
        </p15:guide>
        <p15:guide id="143" pos="1704">
          <p15:clr>
            <a:srgbClr val="A4A3A4"/>
          </p15:clr>
        </p15:guide>
        <p15:guide id="144" pos="1799">
          <p15:clr>
            <a:srgbClr val="A4A3A4"/>
          </p15:clr>
        </p15:guide>
        <p15:guide id="145" pos="1902">
          <p15:clr>
            <a:srgbClr val="A4A3A4"/>
          </p15:clr>
        </p15:guide>
        <p15:guide id="146" pos="2096">
          <p15:clr>
            <a:srgbClr val="A4A3A4"/>
          </p15:clr>
        </p15:guide>
        <p15:guide id="147" pos="2397">
          <p15:clr>
            <a:srgbClr val="A4A3A4"/>
          </p15:clr>
        </p15:guide>
        <p15:guide id="148" pos="2592">
          <p15:clr>
            <a:srgbClr val="F26B43"/>
          </p15:clr>
        </p15:guide>
        <p15:guide id="149" pos="2699">
          <p15:clr>
            <a:srgbClr val="A4A3A4"/>
          </p15:clr>
        </p15:guide>
        <p15:guide id="152" pos="2994">
          <p15:clr>
            <a:srgbClr val="A4A3A4"/>
          </p15:clr>
        </p15:guide>
        <p15:guide id="153" pos="3092">
          <p15:clr>
            <a:srgbClr val="A4A3A4"/>
          </p15:clr>
        </p15:guide>
        <p15:guide id="154" pos="3194">
          <p15:clr>
            <a:srgbClr val="A4A3A4"/>
          </p15:clr>
        </p15:guide>
        <p15:guide id="155" pos="3492">
          <p15:clr>
            <a:srgbClr val="A4A3A4"/>
          </p15:clr>
        </p15:guide>
        <p15:guide id="156" pos="3591">
          <p15:clr>
            <a:srgbClr val="A4A3A4"/>
          </p15:clr>
        </p15:guide>
        <p15:guide id="157" pos="3690">
          <p15:clr>
            <a:srgbClr val="A4A3A4"/>
          </p15:clr>
        </p15:guide>
        <p15:guide id="158" pos="3992">
          <p15:clr>
            <a:srgbClr val="A4A3A4"/>
          </p15:clr>
        </p15:guide>
        <p15:guide id="159" pos="4094">
          <p15:clr>
            <a:srgbClr val="A4A3A4"/>
          </p15:clr>
        </p15:guide>
        <p15:guide id="160" pos="4190">
          <p15:clr>
            <a:srgbClr val="A4A3A4"/>
          </p15:clr>
        </p15:guide>
        <p15:guide id="161" pos="4287">
          <p15:clr>
            <a:srgbClr val="A4A3A4"/>
          </p15:clr>
        </p15:guide>
        <p15:guide id="162" pos="4386">
          <p15:clr>
            <a:srgbClr val="A4A3A4"/>
          </p15:clr>
        </p15:guide>
        <p15:guide id="163" pos="4487">
          <p15:clr>
            <a:srgbClr val="A4A3A4"/>
          </p15:clr>
        </p15:guide>
        <p15:guide id="164" pos="4588">
          <p15:clr>
            <a:srgbClr val="A4A3A4"/>
          </p15:clr>
        </p15:guide>
        <p15:guide id="165" pos="4683">
          <p15:clr>
            <a:srgbClr val="A4A3A4"/>
          </p15:clr>
        </p15:guide>
        <p15:guide id="166" pos="4787">
          <p15:clr>
            <a:srgbClr val="A4A3A4"/>
          </p15:clr>
        </p15:guide>
        <p15:guide id="167" pos="4890">
          <p15:clr>
            <a:srgbClr val="A4A3A4"/>
          </p15:clr>
        </p15:guide>
        <p15:guide id="168" pos="5085">
          <p15:clr>
            <a:srgbClr val="A4A3A4"/>
          </p15:clr>
        </p15:guide>
        <p15:guide id="169" pos="5184">
          <p15:clr>
            <a:srgbClr val="A4A3A4"/>
          </p15:clr>
        </p15:guide>
        <p15:guide id="170" pos="5283">
          <p15:clr>
            <a:srgbClr val="A4A3A4"/>
          </p15:clr>
        </p15:guide>
        <p15:guide id="171" pos="5382">
          <p15:clr>
            <a:srgbClr val="A4A3A4"/>
          </p15:clr>
        </p15:guide>
        <p15:guide id="172" pos="5481">
          <p15:clr>
            <a:srgbClr val="A4A3A4"/>
          </p15:clr>
        </p15:guide>
        <p15:guide id="173" pos="5781">
          <p15:clr>
            <a:srgbClr val="A4A3A4"/>
          </p15:clr>
        </p15:guide>
        <p15:guide id="174" pos="5881">
          <p15:clr>
            <a:srgbClr val="A4A3A4"/>
          </p15:clr>
        </p15:guide>
        <p15:guide id="175" pos="5976">
          <p15:clr>
            <a:srgbClr val="A4A3A4"/>
          </p15:clr>
        </p15:guide>
        <p15:guide id="176" pos="6080">
          <p15:clr>
            <a:srgbClr val="A4A3A4"/>
          </p15:clr>
        </p15:guide>
        <p15:guide id="177" pos="6182">
          <p15:clr>
            <a:srgbClr val="A4A3A4"/>
          </p15:clr>
        </p15:guide>
        <p15:guide id="178" pos="6278">
          <p15:clr>
            <a:srgbClr val="A4A3A4"/>
          </p15:clr>
        </p15:guide>
        <p15:guide id="179" pos="6380">
          <p15:clr>
            <a:srgbClr val="A4A3A4"/>
          </p15:clr>
        </p15:guide>
        <p15:guide id="180" pos="6480">
          <p15:clr>
            <a:srgbClr val="A4A3A4"/>
          </p15:clr>
        </p15:guide>
        <p15:guide id="181" pos="6579">
          <p15:clr>
            <a:srgbClr val="A4A3A4"/>
          </p15:clr>
        </p15:guide>
        <p15:guide id="182" pos="6675">
          <p15:clr>
            <a:srgbClr val="A4A3A4"/>
          </p15:clr>
        </p15:guide>
        <p15:guide id="183" pos="6771">
          <p15:clr>
            <a:srgbClr val="A4A3A4"/>
          </p15:clr>
        </p15:guide>
        <p15:guide id="184" pos="6873">
          <p15:clr>
            <a:srgbClr val="A4A3A4"/>
          </p15:clr>
        </p15:guide>
        <p15:guide id="185" pos="6981">
          <p15:clr>
            <a:srgbClr val="A4A3A4"/>
          </p15:clr>
        </p15:guide>
        <p15:guide id="186" pos="7083">
          <p15:clr>
            <a:srgbClr val="A4A3A4"/>
          </p15:clr>
        </p15:guide>
        <p15:guide id="187" pos="7174">
          <p15:clr>
            <a:srgbClr val="A4A3A4"/>
          </p15:clr>
        </p15:guide>
        <p15:guide id="188" pos="7277">
          <p15:clr>
            <a:srgbClr val="A4A3A4"/>
          </p15:clr>
        </p15:guide>
        <p15:guide id="189" pos="7373">
          <p15:clr>
            <a:srgbClr val="F26B43"/>
          </p15:clr>
        </p15:guide>
        <p15:guide id="190" pos="7475">
          <p15:clr>
            <a:srgbClr val="A4A3A4"/>
          </p15:clr>
        </p15:guide>
        <p15:guide id="191" pos="7569">
          <p15:clr>
            <a:srgbClr val="A4A3A4"/>
          </p15:clr>
        </p15:guide>
        <p15:guide id="192" orient="horz" pos="96">
          <p15:clr>
            <a:srgbClr val="A4A3A4"/>
          </p15:clr>
        </p15:guide>
        <p15:guide id="193" orient="horz" pos="192">
          <p15:clr>
            <a:srgbClr val="A4A3A4"/>
          </p15:clr>
        </p15:guide>
        <p15:guide id="194" orient="horz" pos="278">
          <p15:clr>
            <a:srgbClr val="F26B43"/>
          </p15:clr>
        </p15:guide>
        <p15:guide id="195" orient="horz" pos="368">
          <p15:clr>
            <a:srgbClr val="A4A3A4"/>
          </p15:clr>
        </p15:guide>
        <p15:guide id="196" orient="horz" pos="465">
          <p15:clr>
            <a:srgbClr val="A4A3A4"/>
          </p15:clr>
        </p15:guide>
        <p15:guide id="197" orient="horz" pos="557">
          <p15:clr>
            <a:srgbClr val="A4A3A4"/>
          </p15:clr>
        </p15:guide>
        <p15:guide id="198" orient="horz" pos="640">
          <p15:clr>
            <a:srgbClr val="FBAE40"/>
          </p15:clr>
        </p15:guide>
        <p15:guide id="199" orient="horz" pos="734">
          <p15:clr>
            <a:srgbClr val="A4A3A4"/>
          </p15:clr>
        </p15:guide>
        <p15:guide id="200" orient="horz" pos="822">
          <p15:clr>
            <a:srgbClr val="A4A3A4"/>
          </p15:clr>
        </p15:guide>
        <p15:guide id="201" orient="horz" pos="921">
          <p15:clr>
            <a:srgbClr val="FBAE40"/>
          </p15:clr>
        </p15:guide>
        <p15:guide id="202" orient="horz" pos="1014">
          <p15:clr>
            <a:srgbClr val="A4A3A4"/>
          </p15:clr>
        </p15:guide>
        <p15:guide id="203" orient="horz" pos="1106">
          <p15:clr>
            <a:srgbClr val="A4A3A4"/>
          </p15:clr>
        </p15:guide>
        <p15:guide id="205" orient="horz" pos="1472">
          <p15:clr>
            <a:srgbClr val="FBAE40"/>
          </p15:clr>
        </p15:guide>
        <p15:guide id="206" orient="horz" pos="1563">
          <p15:clr>
            <a:srgbClr val="A4A3A4"/>
          </p15:clr>
        </p15:guide>
        <p15:guide id="207" orient="horz" pos="1658">
          <p15:clr>
            <a:srgbClr val="A4A3A4"/>
          </p15:clr>
        </p15:guide>
        <p15:guide id="208" orient="horz" pos="1749">
          <p15:clr>
            <a:srgbClr val="FBAE40"/>
          </p15:clr>
        </p15:guide>
        <p15:guide id="209" orient="horz" pos="1836">
          <p15:clr>
            <a:srgbClr val="A4A3A4"/>
          </p15:clr>
        </p15:guide>
        <p15:guide id="210" orient="horz" pos="1933">
          <p15:clr>
            <a:srgbClr val="A4A3A4"/>
          </p15:clr>
        </p15:guide>
        <p15:guide id="211" orient="horz" pos="2024">
          <p15:clr>
            <a:srgbClr val="FBAE40"/>
          </p15:clr>
        </p15:guide>
        <p15:guide id="212" orient="horz" pos="2115">
          <p15:clr>
            <a:srgbClr val="A4A3A4"/>
          </p15:clr>
        </p15:guide>
        <p15:guide id="213" orient="horz" pos="2486">
          <p15:clr>
            <a:srgbClr val="A4A3A4"/>
          </p15:clr>
        </p15:guide>
        <p15:guide id="214" orient="horz" pos="2210">
          <p15:clr>
            <a:srgbClr val="A4A3A4"/>
          </p15:clr>
        </p15:guide>
        <p15:guide id="215" orient="horz" pos="2387">
          <p15:clr>
            <a:srgbClr val="A4A3A4"/>
          </p15:clr>
        </p15:guide>
        <p15:guide id="216" orient="horz" pos="2300">
          <p15:clr>
            <a:srgbClr val="FBAE40"/>
          </p15:clr>
        </p15:guide>
        <p15:guide id="217" orient="horz" pos="2576">
          <p15:clr>
            <a:srgbClr val="FBAE40"/>
          </p15:clr>
        </p15:guide>
        <p15:guide id="218" orient="horz" pos="2666">
          <p15:clr>
            <a:srgbClr val="A4A3A4"/>
          </p15:clr>
        </p15:guide>
        <p15:guide id="219" orient="horz" pos="2762">
          <p15:clr>
            <a:srgbClr val="A4A3A4"/>
          </p15:clr>
        </p15:guide>
        <p15:guide id="220" orient="horz" pos="2850">
          <p15:clr>
            <a:srgbClr val="FBAE40"/>
          </p15:clr>
        </p15:guide>
        <p15:guide id="221" orient="horz" pos="2937">
          <p15:clr>
            <a:srgbClr val="A4A3A4"/>
          </p15:clr>
        </p15:guide>
        <p15:guide id="222" orient="horz" pos="3038">
          <p15:clr>
            <a:srgbClr val="A4A3A4"/>
          </p15:clr>
        </p15:guide>
        <p15:guide id="223" orient="horz" pos="3125">
          <p15:clr>
            <a:srgbClr val="FBAE40"/>
          </p15:clr>
        </p15:guide>
        <p15:guide id="224" orient="horz" pos="3218">
          <p15:clr>
            <a:srgbClr val="A4A3A4"/>
          </p15:clr>
        </p15:guide>
        <p15:guide id="225" orient="horz" pos="3306">
          <p15:clr>
            <a:srgbClr val="A4A3A4"/>
          </p15:clr>
        </p15:guide>
        <p15:guide id="226" orient="horz" pos="3401">
          <p15:clr>
            <a:srgbClr val="FBAE40"/>
          </p15:clr>
        </p15:guide>
        <p15:guide id="227" orient="horz" pos="3489">
          <p15:clr>
            <a:srgbClr val="A4A3A4"/>
          </p15:clr>
        </p15:guide>
        <p15:guide id="228" orient="horz" pos="3579">
          <p15:clr>
            <a:srgbClr val="A4A3A4"/>
          </p15:clr>
        </p15:guide>
        <p15:guide id="229" orient="horz" pos="3677">
          <p15:clr>
            <a:srgbClr val="FBAE40"/>
          </p15:clr>
        </p15:guide>
        <p15:guide id="230" orient="horz" pos="3767">
          <p15:clr>
            <a:srgbClr val="A4A3A4"/>
          </p15:clr>
        </p15:guide>
        <p15:guide id="231" orient="horz" pos="3858">
          <p15:clr>
            <a:srgbClr val="A4A3A4"/>
          </p15:clr>
        </p15:guide>
        <p15:guide id="232" orient="horz" pos="3952">
          <p15:clr>
            <a:srgbClr val="A4A3A4"/>
          </p15:clr>
        </p15:guide>
        <p15:guide id="233" orient="horz" pos="4040">
          <p15:clr>
            <a:srgbClr val="F26B43"/>
          </p15:clr>
        </p15:guide>
        <p15:guide id="234" orient="horz" pos="4133">
          <p15:clr>
            <a:srgbClr val="A4A3A4"/>
          </p15:clr>
        </p15:guide>
        <p15:guide id="235" orient="horz" pos="4224">
          <p15:clr>
            <a:srgbClr val="A4A3A4"/>
          </p15:clr>
        </p15:guide>
        <p15:guide id="236" pos="3792">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assets-c4akfrf5b4d3f4b7.z01.azurefd.net/assets/2025/04/WTI-2025-04-The-Year-the-Frontier-v13_68535917c7c2a.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marketingassets.microsoft.com/gdc/gdcqTplAT/original?culture=en-us&amp;country=us"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aka.ms/ForresterNTTEI"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29A68-D1BB-286C-574A-EDE50469E33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40400FC-796F-4D3F-D4E3-B0460E51C1A4}"/>
              </a:ext>
            </a:extLst>
          </p:cNvPr>
          <p:cNvSpPr txBox="1"/>
          <p:nvPr/>
        </p:nvSpPr>
        <p:spPr>
          <a:xfrm>
            <a:off x="1630874" y="2320558"/>
            <a:ext cx="8928213" cy="1046440"/>
          </a:xfrm>
          <a:prstGeom prst="rect">
            <a:avLst/>
          </a:prstGeom>
          <a:noFill/>
        </p:spPr>
        <p:txBody>
          <a:bodyPr wrap="non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8000" b="0" i="0" u="none" strike="noStrike" kern="1200" cap="none" spc="-300" normalizeH="0" baseline="0" noProof="0">
                <a:ln>
                  <a:noFill/>
                </a:ln>
                <a:gradFill>
                  <a:gsLst>
                    <a:gs pos="100000">
                      <a:srgbClr val="AEDFFA"/>
                    </a:gs>
                    <a:gs pos="0">
                      <a:schemeClr val="tx1"/>
                    </a:gs>
                  </a:gsLst>
                  <a:lin ang="0" scaled="0"/>
                </a:gradFill>
                <a:effectLst/>
                <a:uLnTx/>
                <a:uFillTx/>
                <a:ea typeface="Ginto Copilot" pitchFamily="2" charset="77"/>
                <a:cs typeface="Segoe Sans Display Semibold" pitchFamily="2" charset="0"/>
              </a:rPr>
              <a:t>The platform for work</a:t>
            </a:r>
          </a:p>
        </p:txBody>
      </p:sp>
      <p:pic>
        <p:nvPicPr>
          <p:cNvPr id="2" name="Picture 1">
            <a:extLst>
              <a:ext uri="{FF2B5EF4-FFF2-40B4-BE49-F238E27FC236}">
                <a16:creationId xmlns:a16="http://schemas.microsoft.com/office/drawing/2014/main" id="{3151B7B8-3B30-3A25-6CD0-F7D04A2E8EB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0" y="2146727"/>
            <a:ext cx="12192000" cy="4711273"/>
          </a:xfrm>
          <a:prstGeom prst="rect">
            <a:avLst/>
          </a:prstGeom>
        </p:spPr>
      </p:pic>
      <p:pic>
        <p:nvPicPr>
          <p:cNvPr id="8" name="Graphic 7">
            <a:extLst>
              <a:ext uri="{FF2B5EF4-FFF2-40B4-BE49-F238E27FC236}">
                <a16:creationId xmlns:a16="http://schemas.microsoft.com/office/drawing/2014/main" id="{0CF5FB30-DFF0-9FED-AE32-D88F8F599E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9645" y="899348"/>
            <a:ext cx="1890660" cy="348032"/>
          </a:xfrm>
          <a:prstGeom prst="rect">
            <a:avLst/>
          </a:prstGeom>
        </p:spPr>
      </p:pic>
    </p:spTree>
    <p:extLst>
      <p:ext uri="{BB962C8B-B14F-4D97-AF65-F5344CB8AC3E}">
        <p14:creationId xmlns:p14="http://schemas.microsoft.com/office/powerpoint/2010/main" val="191324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7663B-398F-A07F-E8A7-E1AE5218FDA4}"/>
            </a:ext>
          </a:extLst>
        </p:cNvPr>
        <p:cNvGrpSpPr/>
        <p:nvPr/>
      </p:nvGrpSpPr>
      <p:grpSpPr>
        <a:xfrm>
          <a:off x="0" y="0"/>
          <a:ext cx="0" cy="0"/>
          <a:chOff x="0" y="0"/>
          <a:chExt cx="0" cy="0"/>
        </a:xfrm>
      </p:grpSpPr>
      <p:sp>
        <p:nvSpPr>
          <p:cNvPr id="5" name="Title 6">
            <a:extLst>
              <a:ext uri="{FF2B5EF4-FFF2-40B4-BE49-F238E27FC236}">
                <a16:creationId xmlns:a16="http://schemas.microsoft.com/office/drawing/2014/main" id="{C8A56B5F-FA67-ED55-9BCE-19A66E7D413A}"/>
              </a:ext>
            </a:extLst>
          </p:cNvPr>
          <p:cNvSpPr txBox="1">
            <a:spLocks/>
          </p:cNvSpPr>
          <p:nvPr/>
        </p:nvSpPr>
        <p:spPr>
          <a:xfrm>
            <a:off x="505498" y="1127618"/>
            <a:ext cx="4220808" cy="1046440"/>
          </a:xfrm>
          <a:prstGeom prst="rect">
            <a:avLst/>
          </a:prstGeom>
        </p:spPr>
        <p:txBody>
          <a:bodyPr vert="horz" wrap="square" lIns="0" tIns="0" rIns="0" bIns="0" rtlCol="0" anchor="t">
            <a:spAutoFit/>
          </a:bodyPr>
          <a:lstStyle>
            <a:lvl1pPr algn="l" defTabSz="914290" rtl="0" eaLnBrk="1" latinLnBrk="0" hangingPunct="1">
              <a:lnSpc>
                <a:spcPct val="100000"/>
              </a:lnSpc>
              <a:spcBef>
                <a:spcPts val="0"/>
              </a:spcBef>
              <a:spcAft>
                <a:spcPts val="600"/>
              </a:spcAft>
              <a:buNone/>
              <a:defRPr sz="5200" kern="1200">
                <a:solidFill>
                  <a:schemeClr val="tx1"/>
                </a:solidFill>
                <a:latin typeface="Segoe Sans Display" pitchFamily="2" charset="0"/>
                <a:ea typeface="+mj-ea"/>
                <a:cs typeface="Segoe Sans Display" pitchFamily="2" charset="0"/>
              </a:defRPr>
            </a:lvl1pPr>
          </a:lstStyle>
          <a:p>
            <a:pPr marL="0" marR="0" lvl="0" indent="0" algn="l" defTabSz="914327" rtl="0" eaLnBrk="1" fontAlgn="auto" latinLnBrk="0" hangingPunct="1">
              <a:lnSpc>
                <a:spcPct val="85000"/>
              </a:lnSpc>
              <a:spcBef>
                <a:spcPts val="0"/>
              </a:spcBef>
              <a:spcAft>
                <a:spcPts val="0"/>
              </a:spcAft>
              <a:buClrTx/>
              <a:buSzTx/>
              <a:buFontTx/>
              <a:buNone/>
              <a:tabLst/>
              <a:defRPr/>
            </a:pPr>
            <a:r>
              <a:rPr kumimoji="0" lang="en-US" sz="4000" b="0" i="0" u="none" strike="noStrike" kern="0" cap="none" spc="-5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Windows as the platform for work</a:t>
            </a:r>
          </a:p>
        </p:txBody>
      </p:sp>
      <p:sp>
        <p:nvSpPr>
          <p:cNvPr id="6" name="Title 1">
            <a:extLst>
              <a:ext uri="{FF2B5EF4-FFF2-40B4-BE49-F238E27FC236}">
                <a16:creationId xmlns:a16="http://schemas.microsoft.com/office/drawing/2014/main" id="{144B81B4-71F9-E5DE-A2FD-959629CFABE1}"/>
              </a:ext>
            </a:extLst>
          </p:cNvPr>
          <p:cNvSpPr txBox="1">
            <a:spLocks/>
          </p:cNvSpPr>
          <p:nvPr/>
        </p:nvSpPr>
        <p:spPr>
          <a:xfrm>
            <a:off x="505498" y="2475192"/>
            <a:ext cx="4058882" cy="492443"/>
          </a:xfrm>
          <a:prstGeom prst="rect">
            <a:avLst/>
          </a:prstGeom>
          <a:noFill/>
        </p:spPr>
        <p:txBody>
          <a:bodyPr wrap="square" lIns="0" tIns="0" rIns="0" bIns="0" rtlCol="0" anchor="t">
            <a:spAutoFit/>
          </a:bodyPr>
          <a:lstStyle>
            <a:defPPr>
              <a:defRPr lang="en-US"/>
            </a:defPPr>
            <a:lvl1pPr marR="0" lvl="0" indent="0" fontAlgn="auto">
              <a:lnSpc>
                <a:spcPct val="100000"/>
              </a:lnSpc>
              <a:spcBef>
                <a:spcPts val="0"/>
              </a:spcBef>
              <a:spcAft>
                <a:spcPts val="0"/>
              </a:spcAft>
              <a:buClr>
                <a:srgbClr val="000000"/>
              </a:buClr>
              <a:buSzPts val="3200"/>
              <a:buFontTx/>
              <a:buNone/>
              <a:tabLst/>
              <a:defRPr kumimoji="0" sz="2000" b="0" i="0" u="none" strike="noStrike" cap="none" spc="-20" normalizeH="0">
                <a:ln>
                  <a:noFill/>
                </a:ln>
                <a:effectLst/>
                <a:uLnTx/>
                <a:uFillTx/>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US" sz="1600" b="0" i="0" u="none" strike="noStrike" kern="1200" cap="none" spc="-20" normalizeH="0" baseline="0" noProof="0">
                <a:ln>
                  <a:noFill/>
                </a:ln>
                <a:solidFill>
                  <a:prstClr val="white"/>
                </a:solidFill>
                <a:effectLst/>
                <a:uLnTx/>
                <a:uFillTx/>
                <a:latin typeface="Segoe Sans Display"/>
                <a:ea typeface="+mn-ea"/>
                <a:cs typeface="Segoe Sans Display Semibold" pitchFamily="2" charset="0"/>
              </a:rPr>
              <a:t>Thriving businesses are balancing security with AI innovation to drive operational efficiency</a:t>
            </a:r>
          </a:p>
        </p:txBody>
      </p:sp>
      <p:grpSp>
        <p:nvGrpSpPr>
          <p:cNvPr id="26" name="Group 25">
            <a:extLst>
              <a:ext uri="{FF2B5EF4-FFF2-40B4-BE49-F238E27FC236}">
                <a16:creationId xmlns:a16="http://schemas.microsoft.com/office/drawing/2014/main" id="{BF7FCA99-A189-854B-7295-D52F90D31678}"/>
              </a:ext>
            </a:extLst>
          </p:cNvPr>
          <p:cNvGrpSpPr/>
          <p:nvPr/>
        </p:nvGrpSpPr>
        <p:grpSpPr>
          <a:xfrm>
            <a:off x="5407129" y="198907"/>
            <a:ext cx="6458358" cy="6460185"/>
            <a:chOff x="5407129" y="198907"/>
            <a:chExt cx="6458358" cy="6460185"/>
          </a:xfrm>
        </p:grpSpPr>
        <p:pic>
          <p:nvPicPr>
            <p:cNvPr id="24" name="Picture 23">
              <a:extLst>
                <a:ext uri="{FF2B5EF4-FFF2-40B4-BE49-F238E27FC236}">
                  <a16:creationId xmlns:a16="http://schemas.microsoft.com/office/drawing/2014/main" id="{A6AE1A9B-5554-D523-3754-280B5D0C28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07129" y="198907"/>
              <a:ext cx="6458358" cy="6460185"/>
            </a:xfrm>
            <a:prstGeom prst="roundRect">
              <a:avLst>
                <a:gd name="adj" fmla="val 2695"/>
              </a:avLst>
            </a:prstGeom>
          </p:spPr>
        </p:pic>
        <p:sp>
          <p:nvSpPr>
            <p:cNvPr id="4" name="TextBox 3">
              <a:extLst>
                <a:ext uri="{FF2B5EF4-FFF2-40B4-BE49-F238E27FC236}">
                  <a16:creationId xmlns:a16="http://schemas.microsoft.com/office/drawing/2014/main" id="{D403D9A8-379F-3B3C-8EC9-3B4DBEBB51D5}"/>
                </a:ext>
              </a:extLst>
            </p:cNvPr>
            <p:cNvSpPr txBox="1"/>
            <p:nvPr/>
          </p:nvSpPr>
          <p:spPr>
            <a:xfrm>
              <a:off x="8633012" y="4941583"/>
              <a:ext cx="3068543" cy="1384995"/>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
                  <a:srgbClr val="000000"/>
                </a:buClr>
                <a:buSzPts val="3200"/>
                <a:buFontTx/>
                <a:buNone/>
                <a:tabLst/>
                <a:defRPr/>
              </a:pPr>
              <a:r>
                <a:rPr kumimoji="0" lang="en-US" sz="1800" b="0" i="0" u="none" strike="noStrike" kern="1200" cap="none" spc="-20" normalizeH="0" baseline="0" noProof="0">
                  <a:ln>
                    <a:noFill/>
                  </a:ln>
                  <a:solidFill>
                    <a:prstClr val="white"/>
                  </a:solidFill>
                  <a:effectLst/>
                  <a:uLnTx/>
                  <a:uFillTx/>
                  <a:latin typeface="Segoe Sans Display"/>
                  <a:ea typeface="+mn-ea"/>
                  <a:cs typeface="Segoe Sans Display Semibold" pitchFamily="2" charset="0"/>
                </a:rPr>
                <a:t>We’re on a mission to bring secure, business‑ready AI to every organization on the planet, so people work smarter and IT stays in control. </a:t>
              </a:r>
            </a:p>
          </p:txBody>
        </p:sp>
        <p:pic>
          <p:nvPicPr>
            <p:cNvPr id="25" name="Graphic 24">
              <a:extLst>
                <a:ext uri="{FF2B5EF4-FFF2-40B4-BE49-F238E27FC236}">
                  <a16:creationId xmlns:a16="http://schemas.microsoft.com/office/drawing/2014/main" id="{719C4D8E-BF78-6749-A9FE-5697086427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1367" y="587993"/>
              <a:ext cx="1510001" cy="277960"/>
            </a:xfrm>
            <a:prstGeom prst="rect">
              <a:avLst/>
            </a:prstGeom>
          </p:spPr>
        </p:pic>
      </p:grpSp>
      <p:grpSp>
        <p:nvGrpSpPr>
          <p:cNvPr id="23" name="Group 22">
            <a:extLst>
              <a:ext uri="{FF2B5EF4-FFF2-40B4-BE49-F238E27FC236}">
                <a16:creationId xmlns:a16="http://schemas.microsoft.com/office/drawing/2014/main" id="{6EA740BB-CEEF-A0EF-34CD-9D61769EBAD5}"/>
              </a:ext>
            </a:extLst>
          </p:cNvPr>
          <p:cNvGrpSpPr/>
          <p:nvPr/>
        </p:nvGrpSpPr>
        <p:grpSpPr>
          <a:xfrm>
            <a:off x="505498" y="3418863"/>
            <a:ext cx="4420832" cy="2661897"/>
            <a:chOff x="551217" y="2848804"/>
            <a:chExt cx="4058883" cy="3820425"/>
          </a:xfrm>
        </p:grpSpPr>
        <p:grpSp>
          <p:nvGrpSpPr>
            <p:cNvPr id="7" name="Group 6">
              <a:extLst>
                <a:ext uri="{FF2B5EF4-FFF2-40B4-BE49-F238E27FC236}">
                  <a16:creationId xmlns:a16="http://schemas.microsoft.com/office/drawing/2014/main" id="{634811FD-C38A-3C74-D8A0-0C3C291DF2A0}"/>
                </a:ext>
              </a:extLst>
            </p:cNvPr>
            <p:cNvGrpSpPr/>
            <p:nvPr/>
          </p:nvGrpSpPr>
          <p:grpSpPr>
            <a:xfrm>
              <a:off x="551217" y="2848804"/>
              <a:ext cx="4058883" cy="1781112"/>
              <a:chOff x="554526" y="4076743"/>
              <a:chExt cx="4761754" cy="1781112"/>
            </a:xfrm>
          </p:grpSpPr>
          <p:grpSp>
            <p:nvGrpSpPr>
              <p:cNvPr id="8" name="Group 7">
                <a:extLst>
                  <a:ext uri="{FF2B5EF4-FFF2-40B4-BE49-F238E27FC236}">
                    <a16:creationId xmlns:a16="http://schemas.microsoft.com/office/drawing/2014/main" id="{29E2C5E6-6AF4-563A-8983-09D08C8A354A}"/>
                  </a:ext>
                </a:extLst>
              </p:cNvPr>
              <p:cNvGrpSpPr/>
              <p:nvPr/>
            </p:nvGrpSpPr>
            <p:grpSpPr>
              <a:xfrm>
                <a:off x="554526" y="4076743"/>
                <a:ext cx="4761754" cy="1781112"/>
                <a:chOff x="554526" y="4076743"/>
                <a:chExt cx="4761754" cy="1781112"/>
              </a:xfrm>
            </p:grpSpPr>
            <p:grpSp>
              <p:nvGrpSpPr>
                <p:cNvPr id="10" name="Group 9">
                  <a:extLst>
                    <a:ext uri="{FF2B5EF4-FFF2-40B4-BE49-F238E27FC236}">
                      <a16:creationId xmlns:a16="http://schemas.microsoft.com/office/drawing/2014/main" id="{05ECAB92-BC78-442F-7B99-11BA9AED57A3}"/>
                    </a:ext>
                  </a:extLst>
                </p:cNvPr>
                <p:cNvGrpSpPr/>
                <p:nvPr/>
              </p:nvGrpSpPr>
              <p:grpSpPr>
                <a:xfrm>
                  <a:off x="554526" y="4076743"/>
                  <a:ext cx="4761754" cy="1781112"/>
                  <a:chOff x="554526" y="4076743"/>
                  <a:chExt cx="4761754" cy="1781112"/>
                </a:xfrm>
              </p:grpSpPr>
              <p:sp>
                <p:nvSpPr>
                  <p:cNvPr id="12" name="Rectangle: Rounded Corners 1">
                    <a:extLst>
                      <a:ext uri="{FF2B5EF4-FFF2-40B4-BE49-F238E27FC236}">
                        <a16:creationId xmlns:a16="http://schemas.microsoft.com/office/drawing/2014/main" id="{CA1C30EC-803E-930D-4ECF-4E56BEABF7CC}"/>
                      </a:ext>
                    </a:extLst>
                  </p:cNvPr>
                  <p:cNvSpPr/>
                  <p:nvPr/>
                </p:nvSpPr>
                <p:spPr bwMode="auto">
                  <a:xfrm>
                    <a:off x="554526" y="4076743"/>
                    <a:ext cx="4761754" cy="1781112"/>
                  </a:xfrm>
                  <a:prstGeom prst="roundRect">
                    <a:avLst>
                      <a:gd name="adj" fmla="val 8536"/>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8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grpSp>
                <p:nvGrpSpPr>
                  <p:cNvPr id="13" name="Group 12">
                    <a:extLst>
                      <a:ext uri="{FF2B5EF4-FFF2-40B4-BE49-F238E27FC236}">
                        <a16:creationId xmlns:a16="http://schemas.microsoft.com/office/drawing/2014/main" id="{E0E44AEC-9FB1-5DDA-8523-8D09B4C05198}"/>
                      </a:ext>
                    </a:extLst>
                  </p:cNvPr>
                  <p:cNvGrpSpPr/>
                  <p:nvPr/>
                </p:nvGrpSpPr>
                <p:grpSpPr>
                  <a:xfrm>
                    <a:off x="777046" y="5553530"/>
                    <a:ext cx="4315059" cy="144780"/>
                    <a:chOff x="477838" y="7488897"/>
                    <a:chExt cx="3263900" cy="144780"/>
                  </a:xfrm>
                </p:grpSpPr>
                <p:sp>
                  <p:nvSpPr>
                    <p:cNvPr id="14" name="Rectangle: Rounded Corners 13">
                      <a:extLst>
                        <a:ext uri="{FF2B5EF4-FFF2-40B4-BE49-F238E27FC236}">
                          <a16:creationId xmlns:a16="http://schemas.microsoft.com/office/drawing/2014/main" id="{982EC3D7-0335-5835-E677-DBB5CA8F67C3}"/>
                        </a:ext>
                      </a:extLst>
                    </p:cNvPr>
                    <p:cNvSpPr/>
                    <p:nvPr/>
                  </p:nvSpPr>
                  <p:spPr>
                    <a:xfrm>
                      <a:off x="477838" y="7488897"/>
                      <a:ext cx="3263900" cy="144780"/>
                    </a:xfrm>
                    <a:prstGeom prst="roundRect">
                      <a:avLst>
                        <a:gd name="adj" fmla="val 50000"/>
                      </a:avLst>
                    </a:prstGeom>
                    <a:gradFill flip="none" rotWithShape="1">
                      <a:gsLst>
                        <a:gs pos="28000">
                          <a:schemeClr val="tx1">
                            <a:alpha val="0"/>
                          </a:schemeClr>
                        </a:gs>
                        <a:gs pos="100000">
                          <a:schemeClr val="tx1">
                            <a:alpha val="25000"/>
                          </a:schemeClr>
                        </a:gs>
                      </a:gsLst>
                      <a:lin ang="7200000" scaled="0"/>
                      <a:tileRect/>
                    </a:grad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
                  <p:nvSpPr>
                    <p:cNvPr id="15" name="Rectangle: Rounded Corners 14">
                      <a:extLst>
                        <a:ext uri="{FF2B5EF4-FFF2-40B4-BE49-F238E27FC236}">
                          <a16:creationId xmlns:a16="http://schemas.microsoft.com/office/drawing/2014/main" id="{82266DFC-BA68-4A28-05DE-7313985ED9C7}"/>
                        </a:ext>
                      </a:extLst>
                    </p:cNvPr>
                    <p:cNvSpPr/>
                    <p:nvPr/>
                  </p:nvSpPr>
                  <p:spPr>
                    <a:xfrm>
                      <a:off x="477839" y="7488897"/>
                      <a:ext cx="1358826" cy="14478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grpSp>
            </p:grpSp>
            <p:sp>
              <p:nvSpPr>
                <p:cNvPr id="11" name="TextBox 10">
                  <a:extLst>
                    <a:ext uri="{FF2B5EF4-FFF2-40B4-BE49-F238E27FC236}">
                      <a16:creationId xmlns:a16="http://schemas.microsoft.com/office/drawing/2014/main" id="{AA5781DF-731D-31A2-E47D-591387E7FC90}"/>
                    </a:ext>
                  </a:extLst>
                </p:cNvPr>
                <p:cNvSpPr txBox="1"/>
                <p:nvPr/>
              </p:nvSpPr>
              <p:spPr>
                <a:xfrm>
                  <a:off x="777047" y="4308036"/>
                  <a:ext cx="3786822" cy="9276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Semibold"/>
                      <a:ea typeface="+mn-ea"/>
                      <a:cs typeface="Segoe Sans Display" pitchFamily="2" charset="0"/>
                    </a:rPr>
                    <a:t>40% of data security professionals </a:t>
                  </a:r>
                  <a:r>
                    <a:rPr kumimoji="0" lang="en-US" sz="14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are reporting an increase in data security incidents from the use of AI.</a:t>
                  </a:r>
                  <a:r>
                    <a:rPr kumimoji="0" lang="en-US" sz="1400" b="0" i="0" u="none" strike="noStrike" kern="1200" cap="none" spc="0" normalizeH="0" baseline="30000" noProof="0">
                      <a:ln>
                        <a:noFill/>
                      </a:ln>
                      <a:solidFill>
                        <a:prstClr val="white"/>
                      </a:solidFill>
                      <a:effectLst/>
                      <a:uLnTx/>
                      <a:uFillTx/>
                      <a:latin typeface="Segoe Sans Display" pitchFamily="2" charset="0"/>
                      <a:ea typeface="+mn-ea"/>
                      <a:cs typeface="Segoe Sans Display" pitchFamily="2" charset="0"/>
                    </a:rPr>
                    <a:t>1</a:t>
                  </a:r>
                </a:p>
              </p:txBody>
            </p:sp>
          </p:grpSp>
          <p:sp>
            <p:nvSpPr>
              <p:cNvPr id="9" name="TextBox 8">
                <a:extLst>
                  <a:ext uri="{FF2B5EF4-FFF2-40B4-BE49-F238E27FC236}">
                    <a16:creationId xmlns:a16="http://schemas.microsoft.com/office/drawing/2014/main" id="{1F972FE6-D61B-4FAD-7117-8B3B2FC90CEC}"/>
                  </a:ext>
                </a:extLst>
              </p:cNvPr>
              <p:cNvSpPr txBox="1"/>
              <p:nvPr/>
            </p:nvSpPr>
            <p:spPr>
              <a:xfrm>
                <a:off x="4067107" y="4776519"/>
                <a:ext cx="936535" cy="725774"/>
              </a:xfrm>
              <a:prstGeom prst="rect">
                <a:avLst/>
              </a:prstGeom>
              <a:noFill/>
            </p:spPr>
            <p:txBody>
              <a:bodyPr wrap="none"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100" normalizeH="0" baseline="0" noProof="0">
                    <a:ln w="3175">
                      <a:noFill/>
                    </a:ln>
                    <a:gradFill flip="none" rotWithShape="1">
                      <a:gsLst>
                        <a:gs pos="82000">
                          <a:srgbClr val="ABE9FF"/>
                        </a:gs>
                        <a:gs pos="38000">
                          <a:prstClr val="white"/>
                        </a:gs>
                      </a:gsLst>
                      <a:path path="circle">
                        <a:fillToRect r="100000" b="100000"/>
                      </a:path>
                      <a:tileRect l="-100000" t="-100000"/>
                    </a:gradFill>
                    <a:effectLst/>
                    <a:uLnTx/>
                    <a:uFillTx/>
                    <a:latin typeface="Segoe Sans Display"/>
                    <a:ea typeface="+mn-ea"/>
                    <a:cs typeface="Segoe Sans Display Semilight" pitchFamily="2" charset="0"/>
                  </a:rPr>
                  <a:t>40</a:t>
                </a:r>
                <a:r>
                  <a:rPr kumimoji="0" lang="en-US" sz="2800" b="0" i="0" u="none" strike="noStrike" kern="0" cap="none" spc="-100" normalizeH="0" baseline="0" noProof="0">
                    <a:ln w="3175">
                      <a:noFill/>
                    </a:ln>
                    <a:gradFill flip="none" rotWithShape="1">
                      <a:gsLst>
                        <a:gs pos="82000">
                          <a:srgbClr val="ABE9FF"/>
                        </a:gs>
                        <a:gs pos="38000">
                          <a:prstClr val="white"/>
                        </a:gs>
                      </a:gsLst>
                      <a:path path="circle">
                        <a:fillToRect r="100000" b="100000"/>
                      </a:path>
                      <a:tileRect l="-100000" t="-100000"/>
                    </a:gradFill>
                    <a:effectLst/>
                    <a:uLnTx/>
                    <a:uFillTx/>
                    <a:latin typeface="Segoe Sans Display Semilight" pitchFamily="2" charset="0"/>
                    <a:ea typeface="+mn-ea"/>
                    <a:cs typeface="Segoe Sans Display Semilight" pitchFamily="2" charset="0"/>
                  </a:rPr>
                  <a:t>%</a:t>
                </a:r>
                <a:endParaRPr kumimoji="0" lang="en-US" sz="4000" b="0" i="0" u="none" strike="noStrike" kern="0" cap="none" spc="-100" normalizeH="0" baseline="0" noProof="0">
                  <a:ln w="3175">
                    <a:noFill/>
                  </a:ln>
                  <a:gradFill flip="none" rotWithShape="1">
                    <a:gsLst>
                      <a:gs pos="82000">
                        <a:srgbClr val="ABE9FF"/>
                      </a:gs>
                      <a:gs pos="38000">
                        <a:prstClr val="white"/>
                      </a:gs>
                    </a:gsLst>
                    <a:path path="circle">
                      <a:fillToRect r="100000" b="100000"/>
                    </a:path>
                    <a:tileRect l="-100000" t="-100000"/>
                  </a:gradFill>
                  <a:effectLst/>
                  <a:uLnTx/>
                  <a:uFillTx/>
                  <a:latin typeface="Segoe Sans Display Semilight" pitchFamily="2" charset="0"/>
                  <a:ea typeface="+mn-ea"/>
                  <a:cs typeface="Segoe Sans Display Semilight" pitchFamily="2" charset="0"/>
                </a:endParaRPr>
              </a:p>
            </p:txBody>
          </p:sp>
        </p:grpSp>
        <p:grpSp>
          <p:nvGrpSpPr>
            <p:cNvPr id="2" name="Group 1">
              <a:extLst>
                <a:ext uri="{FF2B5EF4-FFF2-40B4-BE49-F238E27FC236}">
                  <a16:creationId xmlns:a16="http://schemas.microsoft.com/office/drawing/2014/main" id="{29917DD7-91D3-9688-50E5-5E972C78ACC8}"/>
                </a:ext>
              </a:extLst>
            </p:cNvPr>
            <p:cNvGrpSpPr/>
            <p:nvPr/>
          </p:nvGrpSpPr>
          <p:grpSpPr>
            <a:xfrm>
              <a:off x="551217" y="4888117"/>
              <a:ext cx="4058883" cy="1781112"/>
              <a:chOff x="554526" y="4076743"/>
              <a:chExt cx="4761754" cy="1781112"/>
            </a:xfrm>
          </p:grpSpPr>
          <p:grpSp>
            <p:nvGrpSpPr>
              <p:cNvPr id="3" name="Group 2">
                <a:extLst>
                  <a:ext uri="{FF2B5EF4-FFF2-40B4-BE49-F238E27FC236}">
                    <a16:creationId xmlns:a16="http://schemas.microsoft.com/office/drawing/2014/main" id="{1224641B-C410-F2BD-BF1A-09F1BF6E62ED}"/>
                  </a:ext>
                </a:extLst>
              </p:cNvPr>
              <p:cNvGrpSpPr/>
              <p:nvPr/>
            </p:nvGrpSpPr>
            <p:grpSpPr>
              <a:xfrm>
                <a:off x="554526" y="4076743"/>
                <a:ext cx="4761754" cy="1781112"/>
                <a:chOff x="554526" y="4076743"/>
                <a:chExt cx="4761754" cy="1781112"/>
              </a:xfrm>
            </p:grpSpPr>
            <p:grpSp>
              <p:nvGrpSpPr>
                <p:cNvPr id="17" name="Group 16">
                  <a:extLst>
                    <a:ext uri="{FF2B5EF4-FFF2-40B4-BE49-F238E27FC236}">
                      <a16:creationId xmlns:a16="http://schemas.microsoft.com/office/drawing/2014/main" id="{E62320E6-DAE1-05C9-CED0-3A173B039122}"/>
                    </a:ext>
                  </a:extLst>
                </p:cNvPr>
                <p:cNvGrpSpPr/>
                <p:nvPr/>
              </p:nvGrpSpPr>
              <p:grpSpPr>
                <a:xfrm>
                  <a:off x="554526" y="4076743"/>
                  <a:ext cx="4761754" cy="1781112"/>
                  <a:chOff x="554526" y="4076743"/>
                  <a:chExt cx="4761754" cy="1781112"/>
                </a:xfrm>
              </p:grpSpPr>
              <p:sp>
                <p:nvSpPr>
                  <p:cNvPr id="19" name="Rectangle: Rounded Corners 1">
                    <a:extLst>
                      <a:ext uri="{FF2B5EF4-FFF2-40B4-BE49-F238E27FC236}">
                        <a16:creationId xmlns:a16="http://schemas.microsoft.com/office/drawing/2014/main" id="{5AF59511-665B-CB40-9E50-871BDC959A49}"/>
                      </a:ext>
                    </a:extLst>
                  </p:cNvPr>
                  <p:cNvSpPr/>
                  <p:nvPr/>
                </p:nvSpPr>
                <p:spPr bwMode="auto">
                  <a:xfrm>
                    <a:off x="554526" y="4076743"/>
                    <a:ext cx="4761754" cy="1781112"/>
                  </a:xfrm>
                  <a:prstGeom prst="roundRect">
                    <a:avLst>
                      <a:gd name="adj" fmla="val 8536"/>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8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grpSp>
                <p:nvGrpSpPr>
                  <p:cNvPr id="20" name="Group 19">
                    <a:extLst>
                      <a:ext uri="{FF2B5EF4-FFF2-40B4-BE49-F238E27FC236}">
                        <a16:creationId xmlns:a16="http://schemas.microsoft.com/office/drawing/2014/main" id="{D1508AB4-04AD-3812-ADF9-F79CA3DBBAB5}"/>
                      </a:ext>
                    </a:extLst>
                  </p:cNvPr>
                  <p:cNvGrpSpPr/>
                  <p:nvPr/>
                </p:nvGrpSpPr>
                <p:grpSpPr>
                  <a:xfrm>
                    <a:off x="777046" y="5553530"/>
                    <a:ext cx="4315059" cy="144780"/>
                    <a:chOff x="477838" y="7488897"/>
                    <a:chExt cx="3263900" cy="144780"/>
                  </a:xfrm>
                </p:grpSpPr>
                <p:sp>
                  <p:nvSpPr>
                    <p:cNvPr id="21" name="Rectangle: Rounded Corners 20">
                      <a:extLst>
                        <a:ext uri="{FF2B5EF4-FFF2-40B4-BE49-F238E27FC236}">
                          <a16:creationId xmlns:a16="http://schemas.microsoft.com/office/drawing/2014/main" id="{163501BF-1403-31A0-4B85-04C819216B87}"/>
                        </a:ext>
                      </a:extLst>
                    </p:cNvPr>
                    <p:cNvSpPr/>
                    <p:nvPr/>
                  </p:nvSpPr>
                  <p:spPr>
                    <a:xfrm>
                      <a:off x="477838" y="7488897"/>
                      <a:ext cx="3263900" cy="144780"/>
                    </a:xfrm>
                    <a:prstGeom prst="roundRect">
                      <a:avLst>
                        <a:gd name="adj" fmla="val 50000"/>
                      </a:avLst>
                    </a:prstGeom>
                    <a:gradFill flip="none" rotWithShape="1">
                      <a:gsLst>
                        <a:gs pos="28000">
                          <a:schemeClr val="tx1">
                            <a:alpha val="0"/>
                          </a:schemeClr>
                        </a:gs>
                        <a:gs pos="100000">
                          <a:schemeClr val="tx1">
                            <a:alpha val="25000"/>
                          </a:schemeClr>
                        </a:gs>
                      </a:gsLst>
                      <a:lin ang="7200000" scaled="0"/>
                      <a:tileRect/>
                    </a:grad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
                  <p:nvSpPr>
                    <p:cNvPr id="22" name="Rectangle: Rounded Corners 21">
                      <a:extLst>
                        <a:ext uri="{FF2B5EF4-FFF2-40B4-BE49-F238E27FC236}">
                          <a16:creationId xmlns:a16="http://schemas.microsoft.com/office/drawing/2014/main" id="{FC3B9531-E971-F6B8-173B-FFD6D2ECB5FC}"/>
                        </a:ext>
                      </a:extLst>
                    </p:cNvPr>
                    <p:cNvSpPr/>
                    <p:nvPr/>
                  </p:nvSpPr>
                  <p:spPr>
                    <a:xfrm>
                      <a:off x="477838" y="7488897"/>
                      <a:ext cx="2676398" cy="14478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grpSp>
            </p:grpSp>
            <p:sp>
              <p:nvSpPr>
                <p:cNvPr id="18" name="TextBox 17">
                  <a:extLst>
                    <a:ext uri="{FF2B5EF4-FFF2-40B4-BE49-F238E27FC236}">
                      <a16:creationId xmlns:a16="http://schemas.microsoft.com/office/drawing/2014/main" id="{9319B798-3B35-60E7-4B88-17390C6D7F47}"/>
                    </a:ext>
                  </a:extLst>
                </p:cNvPr>
                <p:cNvSpPr txBox="1"/>
                <p:nvPr/>
              </p:nvSpPr>
              <p:spPr>
                <a:xfrm>
                  <a:off x="777047" y="4308036"/>
                  <a:ext cx="3384542" cy="11337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Semibold"/>
                      <a:ea typeface="+mn-ea"/>
                      <a:cs typeface="Segoe Sans Display" pitchFamily="2" charset="0"/>
                    </a:rPr>
                    <a:t>82% of business leaders say </a:t>
                  </a:r>
                  <a:r>
                    <a:rPr kumimoji="0" lang="en-US" sz="14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this is a pivotal time to rethink core aspects of strategy and operations.</a:t>
                  </a:r>
                  <a:r>
                    <a:rPr lang="en-US" sz="1400" baseline="30000">
                      <a:solidFill>
                        <a:prstClr val="white"/>
                      </a:solidFill>
                      <a:latin typeface="Segoe Sans Display" pitchFamily="2" charset="0"/>
                      <a:cs typeface="Segoe Sans Display" pitchFamily="2" charset="0"/>
                    </a:rPr>
                    <a:t>2</a:t>
                  </a:r>
                  <a:endParaRPr kumimoji="0" lang="en-US" sz="1400" b="0" i="0" u="none" strike="noStrike" kern="1200" cap="none" spc="0" normalizeH="0" baseline="30000" noProof="0">
                    <a:ln>
                      <a:noFill/>
                    </a:ln>
                    <a:solidFill>
                      <a:prstClr val="white"/>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prstClr val="white"/>
                    </a:solidFill>
                    <a:effectLst/>
                    <a:uLnTx/>
                    <a:uFillTx/>
                    <a:latin typeface="Segoe Sans Display" pitchFamily="2" charset="0"/>
                    <a:ea typeface="+mn-ea"/>
                    <a:cs typeface="Segoe Sans Display" pitchFamily="2" charset="0"/>
                  </a:endParaRPr>
                </a:p>
              </p:txBody>
            </p:sp>
          </p:grpSp>
          <p:sp>
            <p:nvSpPr>
              <p:cNvPr id="16" name="TextBox 15">
                <a:extLst>
                  <a:ext uri="{FF2B5EF4-FFF2-40B4-BE49-F238E27FC236}">
                    <a16:creationId xmlns:a16="http://schemas.microsoft.com/office/drawing/2014/main" id="{9A049AE6-3D47-0DE7-3831-E2E94760877E}"/>
                  </a:ext>
                </a:extLst>
              </p:cNvPr>
              <p:cNvSpPr txBox="1"/>
              <p:nvPr/>
            </p:nvSpPr>
            <p:spPr>
              <a:xfrm>
                <a:off x="4067107" y="4776519"/>
                <a:ext cx="936535" cy="725774"/>
              </a:xfrm>
              <a:prstGeom prst="rect">
                <a:avLst/>
              </a:prstGeom>
              <a:noFill/>
            </p:spPr>
            <p:txBody>
              <a:bodyPr wrap="none" lIns="0" tIns="0" rIns="0" bIns="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100" normalizeH="0" baseline="0" noProof="0">
                    <a:ln w="3175">
                      <a:noFill/>
                    </a:ln>
                    <a:gradFill flip="none" rotWithShape="1">
                      <a:gsLst>
                        <a:gs pos="82000">
                          <a:srgbClr val="ABE9FF"/>
                        </a:gs>
                        <a:gs pos="38000">
                          <a:prstClr val="white"/>
                        </a:gs>
                      </a:gsLst>
                      <a:path path="circle">
                        <a:fillToRect r="100000" b="100000"/>
                      </a:path>
                      <a:tileRect l="-100000" t="-100000"/>
                    </a:gradFill>
                    <a:effectLst/>
                    <a:uLnTx/>
                    <a:uFillTx/>
                    <a:latin typeface="Segoe Sans Display"/>
                    <a:ea typeface="+mn-ea"/>
                    <a:cs typeface="Segoe Sans Display Semilight" pitchFamily="2" charset="0"/>
                  </a:rPr>
                  <a:t>82</a:t>
                </a:r>
                <a:r>
                  <a:rPr kumimoji="0" lang="en-US" sz="2800" b="0" i="0" u="none" strike="noStrike" kern="0" cap="none" spc="-100" normalizeH="0" baseline="0" noProof="0">
                    <a:ln w="3175">
                      <a:noFill/>
                    </a:ln>
                    <a:gradFill flip="none" rotWithShape="1">
                      <a:gsLst>
                        <a:gs pos="82000">
                          <a:srgbClr val="ABE9FF"/>
                        </a:gs>
                        <a:gs pos="38000">
                          <a:prstClr val="white"/>
                        </a:gs>
                      </a:gsLst>
                      <a:path path="circle">
                        <a:fillToRect r="100000" b="100000"/>
                      </a:path>
                      <a:tileRect l="-100000" t="-100000"/>
                    </a:gradFill>
                    <a:effectLst/>
                    <a:uLnTx/>
                    <a:uFillTx/>
                    <a:latin typeface="Segoe Sans Display Semilight" pitchFamily="2" charset="0"/>
                    <a:ea typeface="+mn-ea"/>
                    <a:cs typeface="Segoe Sans Display Semilight" pitchFamily="2" charset="0"/>
                  </a:rPr>
                  <a:t>%</a:t>
                </a:r>
                <a:endParaRPr kumimoji="0" lang="en-US" sz="4000" b="0" i="0" u="none" strike="noStrike" kern="0" cap="none" spc="-100" normalizeH="0" baseline="0" noProof="0">
                  <a:ln w="3175">
                    <a:noFill/>
                  </a:ln>
                  <a:gradFill flip="none" rotWithShape="1">
                    <a:gsLst>
                      <a:gs pos="82000">
                        <a:srgbClr val="ABE9FF"/>
                      </a:gs>
                      <a:gs pos="38000">
                        <a:prstClr val="white"/>
                      </a:gs>
                    </a:gsLst>
                    <a:path path="circle">
                      <a:fillToRect r="100000" b="100000"/>
                    </a:path>
                    <a:tileRect l="-100000" t="-100000"/>
                  </a:gradFill>
                  <a:effectLst/>
                  <a:uLnTx/>
                  <a:uFillTx/>
                  <a:latin typeface="Segoe Sans Display Semilight" pitchFamily="2" charset="0"/>
                  <a:ea typeface="+mn-ea"/>
                  <a:cs typeface="Segoe Sans Display Semilight" pitchFamily="2" charset="0"/>
                </a:endParaRPr>
              </a:p>
            </p:txBody>
          </p:sp>
        </p:grpSp>
      </p:grpSp>
      <p:sp>
        <p:nvSpPr>
          <p:cNvPr id="27" name="TextBox 26">
            <a:extLst>
              <a:ext uri="{FF2B5EF4-FFF2-40B4-BE49-F238E27FC236}">
                <a16:creationId xmlns:a16="http://schemas.microsoft.com/office/drawing/2014/main" id="{40F13618-DBE5-AE17-1637-434594520746}"/>
              </a:ext>
            </a:extLst>
          </p:cNvPr>
          <p:cNvSpPr txBox="1"/>
          <p:nvPr/>
        </p:nvSpPr>
        <p:spPr>
          <a:xfrm>
            <a:off x="264710" y="6494172"/>
            <a:ext cx="4886410" cy="184666"/>
          </a:xfrm>
          <a:prstGeom prst="rect">
            <a:avLst/>
          </a:prstGeom>
          <a:noFill/>
        </p:spPr>
        <p:txBody>
          <a:bodyPr wrap="square" lIns="0" tIns="0" rIns="0" bIns="0" rtlCol="0" anchor="b" anchorCtr="0">
            <a:spAutoFit/>
          </a:bodyPr>
          <a:lstStyle>
            <a:defPPr>
              <a:defRPr lang="en-US"/>
            </a:defPPr>
            <a:lvl1pPr marL="91440" marR="0" lvl="0" indent="-91440" fontAlgn="auto">
              <a:lnSpc>
                <a:spcPct val="100000"/>
              </a:lnSpc>
              <a:spcBef>
                <a:spcPts val="0"/>
              </a:spcBef>
              <a:spcAft>
                <a:spcPts val="0"/>
              </a:spcAft>
              <a:buClrTx/>
              <a:buSzTx/>
              <a:buFontTx/>
              <a:buAutoNum type="arabicPlain"/>
              <a:tabLst/>
              <a:defRPr kumimoji="0" sz="600" b="0" i="0" u="none" strike="noStrike" cap="none" spc="0" normalizeH="0" baseline="0">
                <a:ln>
                  <a:noFill/>
                </a:ln>
                <a:solidFill>
                  <a:schemeClr val="bg1"/>
                </a:solidFill>
                <a:effectLst/>
                <a:uLnTx/>
                <a:uFillTx/>
                <a:latin typeface="Segoe Sans Display" pitchFamily="2" charset="0"/>
                <a:cs typeface="Segoe Sans Display" pitchFamily="2" charset="0"/>
              </a:defRPr>
            </a:lvl1pPr>
          </a:lstStyle>
          <a:p>
            <a:pPr marL="91440" marR="0" lvl="0" indent="-91440" algn="l" defTabSz="914400" rtl="0" eaLnBrk="1" fontAlgn="auto" latinLnBrk="0" hangingPunct="1">
              <a:lnSpc>
                <a:spcPct val="100000"/>
              </a:lnSpc>
              <a:spcBef>
                <a:spcPts val="0"/>
              </a:spcBef>
              <a:spcAft>
                <a:spcPts val="0"/>
              </a:spcAft>
              <a:buClrTx/>
              <a:buSzTx/>
              <a:buFontTx/>
              <a:buAutoNum type="arabicPlain"/>
              <a:tabLst/>
              <a:defRPr/>
            </a:pPr>
            <a:r>
              <a:rPr kumimoji="0" lang="en-US" sz="6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hlinkClick r:id="rId6">
                  <a:extLst>
                    <a:ext uri="{A12FA001-AC4F-418D-AE19-62706E023703}">
                      <ahyp:hlinkClr xmlns:ahyp="http://schemas.microsoft.com/office/drawing/2018/hyperlinkcolor" val="tx"/>
                    </a:ext>
                  </a:extLst>
                </a:hlinkClick>
              </a:rPr>
              <a:t>Data Security Index 2024</a:t>
            </a:r>
            <a:r>
              <a:rPr kumimoji="0" lang="en-US" sz="6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 Microsoft</a:t>
            </a:r>
          </a:p>
          <a:p>
            <a:pPr marL="91440" marR="0" lvl="0" indent="-91440" algn="l" defTabSz="914400" rtl="0" eaLnBrk="1" fontAlgn="auto" latinLnBrk="0" hangingPunct="1">
              <a:lnSpc>
                <a:spcPct val="100000"/>
              </a:lnSpc>
              <a:spcBef>
                <a:spcPts val="0"/>
              </a:spcBef>
              <a:spcAft>
                <a:spcPts val="0"/>
              </a:spcAft>
              <a:buClrTx/>
              <a:buSzTx/>
              <a:buFontTx/>
              <a:buAutoNum type="arabicPlain"/>
              <a:tabLst/>
              <a:defRPr/>
            </a:pPr>
            <a:r>
              <a:rPr lang="en-US">
                <a:solidFill>
                  <a:schemeClr val="tx1"/>
                </a:solidFill>
                <a:hlinkClick r:id="rId7">
                  <a:extLst>
                    <a:ext uri="{A12FA001-AC4F-418D-AE19-62706E023703}">
                      <ahyp:hlinkClr xmlns:ahyp="http://schemas.microsoft.com/office/drawing/2018/hyperlinkcolor" val="tx"/>
                    </a:ext>
                  </a:extLst>
                </a:hlinkClick>
              </a:rPr>
              <a:t>Work Trend Index Annual Report</a:t>
            </a:r>
            <a:r>
              <a:rPr lang="en-US">
                <a:solidFill>
                  <a:prstClr val="white"/>
                </a:solidFill>
              </a:rPr>
              <a:t>: 2025: The year the Frontier Firm Is Born, Microsoft</a:t>
            </a:r>
            <a:endParaRPr kumimoji="0" lang="en-US" sz="6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29144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88FB3-84E9-9B77-28CD-12AA3E573C27}"/>
            </a:ext>
          </a:extLst>
        </p:cNvPr>
        <p:cNvGrpSpPr/>
        <p:nvPr/>
      </p:nvGrpSpPr>
      <p:grpSpPr>
        <a:xfrm>
          <a:off x="0" y="0"/>
          <a:ext cx="0" cy="0"/>
          <a:chOff x="0" y="0"/>
          <a:chExt cx="0" cy="0"/>
        </a:xfrm>
      </p:grpSpPr>
      <p:grpSp>
        <p:nvGrpSpPr>
          <p:cNvPr id="118" name="Group 117">
            <a:extLst>
              <a:ext uri="{FF2B5EF4-FFF2-40B4-BE49-F238E27FC236}">
                <a16:creationId xmlns:a16="http://schemas.microsoft.com/office/drawing/2014/main" id="{FAE0F5FD-AC34-7180-9413-D9EEF579515A}"/>
              </a:ext>
            </a:extLst>
          </p:cNvPr>
          <p:cNvGrpSpPr/>
          <p:nvPr/>
        </p:nvGrpSpPr>
        <p:grpSpPr>
          <a:xfrm>
            <a:off x="602157" y="1625096"/>
            <a:ext cx="3563582" cy="4182822"/>
            <a:chOff x="602157" y="1508984"/>
            <a:chExt cx="3563582" cy="4182822"/>
          </a:xfrm>
        </p:grpSpPr>
        <p:sp>
          <p:nvSpPr>
            <p:cNvPr id="2" name="Rectangle: Rounded Corners 1">
              <a:extLst>
                <a:ext uri="{FF2B5EF4-FFF2-40B4-BE49-F238E27FC236}">
                  <a16:creationId xmlns:a16="http://schemas.microsoft.com/office/drawing/2014/main" id="{4132C958-1C54-C4B8-27FC-9C1CD7A06207}"/>
                </a:ext>
              </a:extLst>
            </p:cNvPr>
            <p:cNvSpPr/>
            <p:nvPr/>
          </p:nvSpPr>
          <p:spPr bwMode="auto">
            <a:xfrm>
              <a:off x="602157" y="1508984"/>
              <a:ext cx="3563582" cy="4182822"/>
            </a:xfrm>
            <a:prstGeom prst="roundRect">
              <a:avLst>
                <a:gd name="adj" fmla="val 5411"/>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
          <p:nvSpPr>
            <p:cNvPr id="7" name="Text Placeholder 2">
              <a:extLst>
                <a:ext uri="{FF2B5EF4-FFF2-40B4-BE49-F238E27FC236}">
                  <a16:creationId xmlns:a16="http://schemas.microsoft.com/office/drawing/2014/main" id="{59F8A87E-AF93-7FFA-6546-27C5122197B5}"/>
                </a:ext>
              </a:extLst>
            </p:cNvPr>
            <p:cNvSpPr txBox="1">
              <a:spLocks/>
            </p:cNvSpPr>
            <p:nvPr/>
          </p:nvSpPr>
          <p:spPr>
            <a:xfrm>
              <a:off x="2054109" y="1779149"/>
              <a:ext cx="659678" cy="289441"/>
            </a:xfrm>
            <a:prstGeom prst="roundRect">
              <a:avLst/>
            </a:prstGeom>
            <a:noFill/>
            <a:ln w="10795" cap="rnd">
              <a:solidFill>
                <a:schemeClr val="tx1"/>
              </a:solidFill>
              <a:prstDash val="solid"/>
              <a:round/>
            </a:ln>
            <a:effectLst/>
          </p:spPr>
          <p:txBody>
            <a:bodyPr rot="0" spcFirstLastPara="0" vert="horz" wrap="none" lIns="91440" tIns="45720" rIns="91440" bIns="45720" numCol="1" spcCol="0" rtlCol="0" fromWordArt="0" anchor="ctr" anchorCtr="0" forceAA="0" compatLnSpc="1">
              <a:prstTxWarp prst="textNoShape">
                <a:avLst/>
              </a:prstTxWarp>
              <a:spAutoFit/>
            </a:bodyPr>
            <a:lstStyle>
              <a:defPPr>
                <a:defRPr lang="en-US"/>
              </a:defPPr>
              <a:lvl1pPr marL="0" algn="ctr" defTabSz="3447426" rtl="0" eaLnBrk="1" latinLnBrk="0" hangingPunct="1">
                <a:spcBef>
                  <a:spcPts val="1205"/>
                </a:spcBef>
                <a:tabLst>
                  <a:tab pos="5665570" algn="l"/>
                </a:tabLst>
                <a:defRPr sz="5141" b="1" kern="1200">
                  <a:ln w="3175">
                    <a:noFill/>
                  </a:ln>
                  <a:gradFill flip="none" rotWithShape="1">
                    <a:gsLst>
                      <a:gs pos="20183">
                        <a:srgbClr val="FFFFFF"/>
                      </a:gs>
                      <a:gs pos="42000">
                        <a:srgbClr val="FFFFFF"/>
                      </a:gs>
                    </a:gsLst>
                    <a:lin ang="2700000" scaled="0"/>
                    <a:tileRect/>
                  </a:gradFill>
                  <a:latin typeface="Segoe UI Variable Display Semib" pitchFamily="2" charset="0"/>
                  <a:ea typeface="+mn-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r>
                <a:rPr kumimoji="0" lang="en-US" sz="1100" b="0" i="0" u="none" strike="noStrike" kern="1200" cap="none" spc="0" normalizeH="0" baseline="0" noProof="0">
                  <a:ln w="3175">
                    <a:noFill/>
                  </a:ln>
                  <a:solidFill>
                    <a:srgbClr val="FFFFFF"/>
                  </a:solidFill>
                  <a:effectLst/>
                  <a:uLnTx/>
                  <a:uFillTx/>
                  <a:latin typeface="Segoe Sans Display"/>
                  <a:ea typeface="+mn-ea"/>
                  <a:cs typeface="Segoe Sans Display Semibold" pitchFamily="2" charset="0"/>
                </a:rPr>
                <a:t>Phase 1</a:t>
              </a:r>
            </a:p>
          </p:txBody>
        </p:sp>
        <p:sp>
          <p:nvSpPr>
            <p:cNvPr id="8" name="Text Placeholder 2">
              <a:extLst>
                <a:ext uri="{FF2B5EF4-FFF2-40B4-BE49-F238E27FC236}">
                  <a16:creationId xmlns:a16="http://schemas.microsoft.com/office/drawing/2014/main" id="{5505B334-123A-2C12-DC8E-FD0846979FFE}"/>
                </a:ext>
              </a:extLst>
            </p:cNvPr>
            <p:cNvSpPr txBox="1">
              <a:spLocks/>
            </p:cNvSpPr>
            <p:nvPr/>
          </p:nvSpPr>
          <p:spPr>
            <a:xfrm>
              <a:off x="846672" y="4222107"/>
              <a:ext cx="3074553" cy="73866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Semilight"/>
                </a:rPr>
                <a:t>Every employee has an AI assistant that helps them </a:t>
              </a:r>
            </a:p>
            <a:p>
              <a:pPr marL="0" marR="0" lvl="0" indent="0" algn="ctr"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Semilight"/>
                </a:rPr>
                <a:t>work better and faster</a:t>
              </a:r>
            </a:p>
          </p:txBody>
        </p:sp>
        <p:sp>
          <p:nvSpPr>
            <p:cNvPr id="9" name="Text Placeholder 2">
              <a:extLst>
                <a:ext uri="{FF2B5EF4-FFF2-40B4-BE49-F238E27FC236}">
                  <a16:creationId xmlns:a16="http://schemas.microsoft.com/office/drawing/2014/main" id="{6057A207-5A37-EADD-E44A-E4BBA4F38F0C}"/>
                </a:ext>
              </a:extLst>
            </p:cNvPr>
            <p:cNvSpPr txBox="1">
              <a:spLocks/>
            </p:cNvSpPr>
            <p:nvPr/>
          </p:nvSpPr>
          <p:spPr>
            <a:xfrm>
              <a:off x="846672" y="2247761"/>
              <a:ext cx="3074553" cy="261610"/>
            </a:xfrm>
            <a:prstGeom prst="rect">
              <a:avLst/>
            </a:prstGeom>
          </p:spPr>
          <p:txBody>
            <a:bodyPr vert="horz" wrap="square" lIns="0" tIns="0" rIns="0" bIns="0" rtlCol="0" anchor="t">
              <a:spAutoFit/>
            </a:bodyPr>
            <a:lstStyle>
              <a:defPPr>
                <a:defRPr lang="en-US"/>
              </a:defPPr>
              <a:lvl1pPr marR="0" lvl="0" indent="0" algn="ctr" defTabSz="914327" fontAlgn="auto">
                <a:lnSpc>
                  <a:spcPct val="85000"/>
                </a:lnSpc>
                <a:spcBef>
                  <a:spcPts val="0"/>
                </a:spcBef>
                <a:spcAft>
                  <a:spcPts val="0"/>
                </a:spcAft>
                <a:buClrTx/>
                <a:buSzTx/>
                <a:buFontTx/>
                <a:buNone/>
                <a:tabLst/>
                <a:defRPr kumimoji="0" sz="2000" b="0" i="0" u="none" strike="noStrike" kern="0" cap="none" spc="-5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2000" b="0" i="0" u="none" strike="noStrike" kern="0" cap="none" spc="-5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Human with assistant</a:t>
              </a:r>
            </a:p>
          </p:txBody>
        </p:sp>
        <p:grpSp>
          <p:nvGrpSpPr>
            <p:cNvPr id="26" name="Group 25">
              <a:extLst>
                <a:ext uri="{FF2B5EF4-FFF2-40B4-BE49-F238E27FC236}">
                  <a16:creationId xmlns:a16="http://schemas.microsoft.com/office/drawing/2014/main" id="{8BF7C61E-6844-C2D7-018B-4313661C4BB8}"/>
                </a:ext>
              </a:extLst>
            </p:cNvPr>
            <p:cNvGrpSpPr/>
            <p:nvPr/>
          </p:nvGrpSpPr>
          <p:grpSpPr>
            <a:xfrm>
              <a:off x="1698934" y="3061987"/>
              <a:ext cx="1370029" cy="605234"/>
              <a:chOff x="1581944" y="2868647"/>
              <a:chExt cx="1370029" cy="605234"/>
            </a:xfrm>
          </p:grpSpPr>
          <p:grpSp>
            <p:nvGrpSpPr>
              <p:cNvPr id="17" name="Group 16">
                <a:extLst>
                  <a:ext uri="{FF2B5EF4-FFF2-40B4-BE49-F238E27FC236}">
                    <a16:creationId xmlns:a16="http://schemas.microsoft.com/office/drawing/2014/main" id="{98257E9F-9A12-93FD-7DEC-CED99F0BECCC}"/>
                  </a:ext>
                </a:extLst>
              </p:cNvPr>
              <p:cNvGrpSpPr/>
              <p:nvPr/>
            </p:nvGrpSpPr>
            <p:grpSpPr>
              <a:xfrm>
                <a:off x="1581944" y="2868647"/>
                <a:ext cx="605234" cy="605234"/>
                <a:chOff x="1661319" y="2948022"/>
                <a:chExt cx="446484" cy="446484"/>
              </a:xfrm>
            </p:grpSpPr>
            <p:sp>
              <p:nvSpPr>
                <p:cNvPr id="12" name="Rectangle: Rounded Corners 11">
                  <a:extLst>
                    <a:ext uri="{FF2B5EF4-FFF2-40B4-BE49-F238E27FC236}">
                      <a16:creationId xmlns:a16="http://schemas.microsoft.com/office/drawing/2014/main" id="{E907B83B-1E82-2BE6-A639-27D372653C52}"/>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15" name="Graphic 14">
                  <a:extLst>
                    <a:ext uri="{FF2B5EF4-FFF2-40B4-BE49-F238E27FC236}">
                      <a16:creationId xmlns:a16="http://schemas.microsoft.com/office/drawing/2014/main" id="{B72EA027-6EC2-4CFB-0663-DC38E6D5B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3472" y="3030175"/>
                  <a:ext cx="282178" cy="282178"/>
                </a:xfrm>
                <a:prstGeom prst="rect">
                  <a:avLst/>
                </a:prstGeom>
              </p:spPr>
            </p:pic>
          </p:grpSp>
          <p:grpSp>
            <p:nvGrpSpPr>
              <p:cNvPr id="19" name="Group 18">
                <a:extLst>
                  <a:ext uri="{FF2B5EF4-FFF2-40B4-BE49-F238E27FC236}">
                    <a16:creationId xmlns:a16="http://schemas.microsoft.com/office/drawing/2014/main" id="{C6C50350-9D5D-DD10-EB81-34BB3041F1B3}"/>
                  </a:ext>
                </a:extLst>
              </p:cNvPr>
              <p:cNvGrpSpPr/>
              <p:nvPr/>
            </p:nvGrpSpPr>
            <p:grpSpPr>
              <a:xfrm>
                <a:off x="2346739" y="2868647"/>
                <a:ext cx="605234" cy="605234"/>
                <a:chOff x="1661319" y="2948022"/>
                <a:chExt cx="446484" cy="446484"/>
              </a:xfrm>
            </p:grpSpPr>
            <p:sp>
              <p:nvSpPr>
                <p:cNvPr id="21" name="Rectangle: Rounded Corners 20">
                  <a:extLst>
                    <a:ext uri="{FF2B5EF4-FFF2-40B4-BE49-F238E27FC236}">
                      <a16:creationId xmlns:a16="http://schemas.microsoft.com/office/drawing/2014/main" id="{A7B8D313-0F31-ADD9-65BE-E70FA2BC1164}"/>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22" name="Graphic 21">
                  <a:extLst>
                    <a:ext uri="{FF2B5EF4-FFF2-40B4-BE49-F238E27FC236}">
                      <a16:creationId xmlns:a16="http://schemas.microsoft.com/office/drawing/2014/main" id="{E670DA73-99D3-EBF4-E5C5-6BF154A390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25" name="Group 24">
                <a:extLst>
                  <a:ext uri="{FF2B5EF4-FFF2-40B4-BE49-F238E27FC236}">
                    <a16:creationId xmlns:a16="http://schemas.microsoft.com/office/drawing/2014/main" id="{1DD36298-F205-DAE2-C606-618ECE4B77B1}"/>
                  </a:ext>
                </a:extLst>
              </p:cNvPr>
              <p:cNvGrpSpPr/>
              <p:nvPr/>
            </p:nvGrpSpPr>
            <p:grpSpPr>
              <a:xfrm>
                <a:off x="2106337" y="3010643"/>
                <a:ext cx="321242" cy="321242"/>
                <a:chOff x="2214918" y="2980010"/>
                <a:chExt cx="321242" cy="321242"/>
              </a:xfrm>
            </p:grpSpPr>
            <p:sp>
              <p:nvSpPr>
                <p:cNvPr id="23" name="Oval 22">
                  <a:extLst>
                    <a:ext uri="{FF2B5EF4-FFF2-40B4-BE49-F238E27FC236}">
                      <a16:creationId xmlns:a16="http://schemas.microsoft.com/office/drawing/2014/main" id="{EA29C146-A5D9-35FD-ABE5-88ECC99DD9D1}"/>
                    </a:ext>
                  </a:extLst>
                </p:cNvPr>
                <p:cNvSpPr/>
                <p:nvPr/>
              </p:nvSpPr>
              <p:spPr bwMode="auto">
                <a:xfrm>
                  <a:off x="2214918" y="2980010"/>
                  <a:ext cx="321242" cy="321242"/>
                </a:xfrm>
                <a:prstGeom prst="ellipse">
                  <a:avLst/>
                </a:prstGeom>
                <a:solidFill>
                  <a:srgbClr val="4970B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pic>
              <p:nvPicPr>
                <p:cNvPr id="24" name="Graphic 23">
                  <a:extLst>
                    <a:ext uri="{FF2B5EF4-FFF2-40B4-BE49-F238E27FC236}">
                      <a16:creationId xmlns:a16="http://schemas.microsoft.com/office/drawing/2014/main" id="{FDD9744E-0ED0-82EF-DFC1-25BCB617D17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6200000">
                  <a:off x="2251310" y="3016403"/>
                  <a:ext cx="248457" cy="248457"/>
                </a:xfrm>
                <a:prstGeom prst="rect">
                  <a:avLst/>
                </a:prstGeom>
              </p:spPr>
            </p:pic>
          </p:grpSp>
        </p:grpSp>
      </p:grpSp>
      <p:grpSp>
        <p:nvGrpSpPr>
          <p:cNvPr id="117" name="Group 116">
            <a:extLst>
              <a:ext uri="{FF2B5EF4-FFF2-40B4-BE49-F238E27FC236}">
                <a16:creationId xmlns:a16="http://schemas.microsoft.com/office/drawing/2014/main" id="{E963D1D1-CD66-4A60-A4B1-30769A520EE3}"/>
              </a:ext>
            </a:extLst>
          </p:cNvPr>
          <p:cNvGrpSpPr/>
          <p:nvPr/>
        </p:nvGrpSpPr>
        <p:grpSpPr>
          <a:xfrm>
            <a:off x="4314209" y="1625096"/>
            <a:ext cx="3563582" cy="4182822"/>
            <a:chOff x="4314209" y="1508984"/>
            <a:chExt cx="3563582" cy="4182822"/>
          </a:xfrm>
        </p:grpSpPr>
        <p:sp>
          <p:nvSpPr>
            <p:cNvPr id="43" name="Rectangle: Rounded Corners 42">
              <a:extLst>
                <a:ext uri="{FF2B5EF4-FFF2-40B4-BE49-F238E27FC236}">
                  <a16:creationId xmlns:a16="http://schemas.microsoft.com/office/drawing/2014/main" id="{6C4D198A-24A3-97B1-08DB-AB61538E35B2}"/>
                </a:ext>
              </a:extLst>
            </p:cNvPr>
            <p:cNvSpPr/>
            <p:nvPr/>
          </p:nvSpPr>
          <p:spPr bwMode="auto">
            <a:xfrm>
              <a:off x="4314209" y="1508984"/>
              <a:ext cx="3563582" cy="4182822"/>
            </a:xfrm>
            <a:prstGeom prst="roundRect">
              <a:avLst>
                <a:gd name="adj" fmla="val 5411"/>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
          <p:nvSpPr>
            <p:cNvPr id="44" name="Text Placeholder 2">
              <a:extLst>
                <a:ext uri="{FF2B5EF4-FFF2-40B4-BE49-F238E27FC236}">
                  <a16:creationId xmlns:a16="http://schemas.microsoft.com/office/drawing/2014/main" id="{7D29A5F7-25CF-4924-5803-0CA0052E7667}"/>
                </a:ext>
              </a:extLst>
            </p:cNvPr>
            <p:cNvSpPr txBox="1">
              <a:spLocks/>
            </p:cNvSpPr>
            <p:nvPr/>
          </p:nvSpPr>
          <p:spPr>
            <a:xfrm>
              <a:off x="5754505" y="1779149"/>
              <a:ext cx="682990" cy="289441"/>
            </a:xfrm>
            <a:prstGeom prst="roundRect">
              <a:avLst/>
            </a:prstGeom>
            <a:noFill/>
            <a:ln w="10795" cap="rnd">
              <a:solidFill>
                <a:schemeClr val="tx1"/>
              </a:solidFill>
              <a:prstDash val="solid"/>
              <a:round/>
            </a:ln>
            <a:effectLst/>
          </p:spPr>
          <p:txBody>
            <a:bodyPr rot="0" spcFirstLastPara="0" vert="horz" wrap="none" lIns="91440" tIns="45720" rIns="91440" bIns="45720" numCol="1" spcCol="0" rtlCol="0" fromWordArt="0" anchor="ctr" anchorCtr="0" forceAA="0" compatLnSpc="1">
              <a:prstTxWarp prst="textNoShape">
                <a:avLst/>
              </a:prstTxWarp>
              <a:spAutoFit/>
            </a:bodyPr>
            <a:lstStyle>
              <a:defPPr>
                <a:defRPr lang="en-US"/>
              </a:defPPr>
              <a:lvl1pPr marL="0" algn="ctr" defTabSz="3447426" rtl="0" eaLnBrk="1" latinLnBrk="0" hangingPunct="1">
                <a:spcBef>
                  <a:spcPts val="1205"/>
                </a:spcBef>
                <a:tabLst>
                  <a:tab pos="5665570" algn="l"/>
                </a:tabLst>
                <a:defRPr sz="5141" b="1" kern="1200">
                  <a:ln w="3175">
                    <a:noFill/>
                  </a:ln>
                  <a:gradFill flip="none" rotWithShape="1">
                    <a:gsLst>
                      <a:gs pos="20183">
                        <a:srgbClr val="FFFFFF"/>
                      </a:gs>
                      <a:gs pos="42000">
                        <a:srgbClr val="FFFFFF"/>
                      </a:gs>
                    </a:gsLst>
                    <a:lin ang="2700000" scaled="0"/>
                    <a:tileRect/>
                  </a:gradFill>
                  <a:latin typeface="Segoe UI Variable Display Semib" pitchFamily="2" charset="0"/>
                  <a:ea typeface="+mn-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r>
                <a:rPr kumimoji="0" lang="en-US" sz="1100" b="0" i="0" u="none" strike="noStrike" kern="1200" cap="none" spc="0" normalizeH="0" baseline="0" noProof="0">
                  <a:ln w="3175">
                    <a:noFill/>
                  </a:ln>
                  <a:solidFill>
                    <a:srgbClr val="FFFFFF"/>
                  </a:solidFill>
                  <a:effectLst/>
                  <a:uLnTx/>
                  <a:uFillTx/>
                  <a:latin typeface="Segoe Sans Display"/>
                  <a:ea typeface="+mn-ea"/>
                  <a:cs typeface="Segoe Sans Display Semibold" pitchFamily="2" charset="0"/>
                </a:rPr>
                <a:t>Phase 2</a:t>
              </a:r>
            </a:p>
          </p:txBody>
        </p:sp>
        <p:sp>
          <p:nvSpPr>
            <p:cNvPr id="45" name="Text Placeholder 2">
              <a:extLst>
                <a:ext uri="{FF2B5EF4-FFF2-40B4-BE49-F238E27FC236}">
                  <a16:creationId xmlns:a16="http://schemas.microsoft.com/office/drawing/2014/main" id="{555014B3-CE47-11C9-9B75-199531B9B85D}"/>
                </a:ext>
              </a:extLst>
            </p:cNvPr>
            <p:cNvSpPr txBox="1">
              <a:spLocks/>
            </p:cNvSpPr>
            <p:nvPr/>
          </p:nvSpPr>
          <p:spPr>
            <a:xfrm>
              <a:off x="4558724" y="4222107"/>
              <a:ext cx="3074553" cy="73866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Semilight"/>
                </a:rPr>
                <a:t>Agents join teams as “digital colleagues,” taking on specific tasks at human direction</a:t>
              </a:r>
            </a:p>
          </p:txBody>
        </p:sp>
        <p:sp>
          <p:nvSpPr>
            <p:cNvPr id="46" name="Text Placeholder 2">
              <a:extLst>
                <a:ext uri="{FF2B5EF4-FFF2-40B4-BE49-F238E27FC236}">
                  <a16:creationId xmlns:a16="http://schemas.microsoft.com/office/drawing/2014/main" id="{D685B94D-7B00-EC82-11C2-07DD883A8AAA}"/>
                </a:ext>
              </a:extLst>
            </p:cNvPr>
            <p:cNvSpPr txBox="1">
              <a:spLocks/>
            </p:cNvSpPr>
            <p:nvPr/>
          </p:nvSpPr>
          <p:spPr>
            <a:xfrm>
              <a:off x="4558724" y="2247761"/>
              <a:ext cx="3074553" cy="261610"/>
            </a:xfrm>
            <a:prstGeom prst="rect">
              <a:avLst/>
            </a:prstGeom>
          </p:spPr>
          <p:txBody>
            <a:bodyPr vert="horz" wrap="square" lIns="0" tIns="0" rIns="0" bIns="0" rtlCol="0" anchor="t">
              <a:spAutoFit/>
            </a:bodyPr>
            <a:lstStyle>
              <a:defPPr>
                <a:defRPr lang="en-US"/>
              </a:defPPr>
              <a:lvl1pPr marR="0" lvl="0" indent="0" algn="ctr" defTabSz="914327" fontAlgn="auto">
                <a:lnSpc>
                  <a:spcPct val="85000"/>
                </a:lnSpc>
                <a:spcBef>
                  <a:spcPts val="0"/>
                </a:spcBef>
                <a:spcAft>
                  <a:spcPts val="0"/>
                </a:spcAft>
                <a:buClrTx/>
                <a:buSzTx/>
                <a:buFontTx/>
                <a:buNone/>
                <a:tabLst/>
                <a:defRPr kumimoji="0" sz="2000" b="0" i="0" u="none" strike="noStrike" kern="0" cap="none" spc="-5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2000" b="0" i="0" u="none" strike="noStrike" kern="0" cap="none" spc="-5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Human-led agents</a:t>
              </a:r>
            </a:p>
          </p:txBody>
        </p:sp>
        <p:grpSp>
          <p:nvGrpSpPr>
            <p:cNvPr id="115" name="Group 114">
              <a:extLst>
                <a:ext uri="{FF2B5EF4-FFF2-40B4-BE49-F238E27FC236}">
                  <a16:creationId xmlns:a16="http://schemas.microsoft.com/office/drawing/2014/main" id="{03570DAF-8348-2E65-7D73-96AC31DDED15}"/>
                </a:ext>
              </a:extLst>
            </p:cNvPr>
            <p:cNvGrpSpPr/>
            <p:nvPr/>
          </p:nvGrpSpPr>
          <p:grpSpPr>
            <a:xfrm>
              <a:off x="5081394" y="2703689"/>
              <a:ext cx="2029213" cy="1321831"/>
              <a:chOff x="5076787" y="2703689"/>
              <a:chExt cx="2029213" cy="1321831"/>
            </a:xfrm>
          </p:grpSpPr>
          <p:grpSp>
            <p:nvGrpSpPr>
              <p:cNvPr id="48" name="Group 47">
                <a:extLst>
                  <a:ext uri="{FF2B5EF4-FFF2-40B4-BE49-F238E27FC236}">
                    <a16:creationId xmlns:a16="http://schemas.microsoft.com/office/drawing/2014/main" id="{05611004-15B7-3966-BC9A-A83C3D59CAE4}"/>
                  </a:ext>
                </a:extLst>
              </p:cNvPr>
              <p:cNvGrpSpPr/>
              <p:nvPr/>
            </p:nvGrpSpPr>
            <p:grpSpPr>
              <a:xfrm>
                <a:off x="5788776" y="2703689"/>
                <a:ext cx="605234" cy="605234"/>
                <a:chOff x="1661319" y="2948022"/>
                <a:chExt cx="446484" cy="446484"/>
              </a:xfrm>
            </p:grpSpPr>
            <p:sp>
              <p:nvSpPr>
                <p:cNvPr id="55" name="Rectangle: Rounded Corners 54">
                  <a:extLst>
                    <a:ext uri="{FF2B5EF4-FFF2-40B4-BE49-F238E27FC236}">
                      <a16:creationId xmlns:a16="http://schemas.microsoft.com/office/drawing/2014/main" id="{A3D59A70-B256-36C5-4984-2636B5C360FB}"/>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56" name="Graphic 55">
                  <a:extLst>
                    <a:ext uri="{FF2B5EF4-FFF2-40B4-BE49-F238E27FC236}">
                      <a16:creationId xmlns:a16="http://schemas.microsoft.com/office/drawing/2014/main" id="{85BD297B-4025-5456-C0D3-62B3CDE485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3472" y="3030175"/>
                  <a:ext cx="282178" cy="282178"/>
                </a:xfrm>
                <a:prstGeom prst="rect">
                  <a:avLst/>
                </a:prstGeom>
              </p:spPr>
            </p:pic>
          </p:grpSp>
          <p:grpSp>
            <p:nvGrpSpPr>
              <p:cNvPr id="49" name="Group 48">
                <a:extLst>
                  <a:ext uri="{FF2B5EF4-FFF2-40B4-BE49-F238E27FC236}">
                    <a16:creationId xmlns:a16="http://schemas.microsoft.com/office/drawing/2014/main" id="{6E5CAAC9-EDC9-8AB9-3F9F-6589FD4F5764}"/>
                  </a:ext>
                </a:extLst>
              </p:cNvPr>
              <p:cNvGrpSpPr/>
              <p:nvPr/>
            </p:nvGrpSpPr>
            <p:grpSpPr>
              <a:xfrm>
                <a:off x="5788776" y="3420286"/>
                <a:ext cx="605234" cy="605234"/>
                <a:chOff x="1661319" y="2948022"/>
                <a:chExt cx="446484" cy="446484"/>
              </a:xfrm>
            </p:grpSpPr>
            <p:sp>
              <p:nvSpPr>
                <p:cNvPr id="53" name="Rectangle: Rounded Corners 52">
                  <a:extLst>
                    <a:ext uri="{FF2B5EF4-FFF2-40B4-BE49-F238E27FC236}">
                      <a16:creationId xmlns:a16="http://schemas.microsoft.com/office/drawing/2014/main" id="{E1AA19F2-5808-91A8-95EC-AD42D51E4AA9}"/>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54" name="Graphic 53">
                  <a:extLst>
                    <a:ext uri="{FF2B5EF4-FFF2-40B4-BE49-F238E27FC236}">
                      <a16:creationId xmlns:a16="http://schemas.microsoft.com/office/drawing/2014/main" id="{89D42A74-3A80-21E5-C0DA-743ACDD9174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79" name="Group 78">
                <a:extLst>
                  <a:ext uri="{FF2B5EF4-FFF2-40B4-BE49-F238E27FC236}">
                    <a16:creationId xmlns:a16="http://schemas.microsoft.com/office/drawing/2014/main" id="{8CAE15B2-60CA-7526-7D0A-DD13E1B393E8}"/>
                  </a:ext>
                </a:extLst>
              </p:cNvPr>
              <p:cNvGrpSpPr/>
              <p:nvPr/>
            </p:nvGrpSpPr>
            <p:grpSpPr>
              <a:xfrm>
                <a:off x="6500766" y="3420286"/>
                <a:ext cx="605234" cy="605234"/>
                <a:chOff x="1661319" y="2948022"/>
                <a:chExt cx="446484" cy="446484"/>
              </a:xfrm>
            </p:grpSpPr>
            <p:sp>
              <p:nvSpPr>
                <p:cNvPr id="80" name="Rectangle: Rounded Corners 79">
                  <a:extLst>
                    <a:ext uri="{FF2B5EF4-FFF2-40B4-BE49-F238E27FC236}">
                      <a16:creationId xmlns:a16="http://schemas.microsoft.com/office/drawing/2014/main" id="{825138A7-7539-F4F6-B2D2-3D059C28606F}"/>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81" name="Graphic 80">
                  <a:extLst>
                    <a:ext uri="{FF2B5EF4-FFF2-40B4-BE49-F238E27FC236}">
                      <a16:creationId xmlns:a16="http://schemas.microsoft.com/office/drawing/2014/main" id="{A385862A-B95A-AD1B-3857-302EF0928AE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82" name="Group 81">
                <a:extLst>
                  <a:ext uri="{FF2B5EF4-FFF2-40B4-BE49-F238E27FC236}">
                    <a16:creationId xmlns:a16="http://schemas.microsoft.com/office/drawing/2014/main" id="{ED7570B6-8648-BC07-188F-E347BD543917}"/>
                  </a:ext>
                </a:extLst>
              </p:cNvPr>
              <p:cNvGrpSpPr/>
              <p:nvPr/>
            </p:nvGrpSpPr>
            <p:grpSpPr>
              <a:xfrm>
                <a:off x="5076787" y="3420286"/>
                <a:ext cx="605234" cy="605234"/>
                <a:chOff x="1661319" y="2948022"/>
                <a:chExt cx="446484" cy="446484"/>
              </a:xfrm>
            </p:grpSpPr>
            <p:sp>
              <p:nvSpPr>
                <p:cNvPr id="83" name="Rectangle: Rounded Corners 82">
                  <a:extLst>
                    <a:ext uri="{FF2B5EF4-FFF2-40B4-BE49-F238E27FC236}">
                      <a16:creationId xmlns:a16="http://schemas.microsoft.com/office/drawing/2014/main" id="{DB5BDC76-C0B6-2802-29E1-C597C8E12CE4}"/>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84" name="Graphic 83">
                  <a:extLst>
                    <a:ext uri="{FF2B5EF4-FFF2-40B4-BE49-F238E27FC236}">
                      <a16:creationId xmlns:a16="http://schemas.microsoft.com/office/drawing/2014/main" id="{80A4B8B7-C41C-8AB6-A6A0-463166D547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grpSp>
      <p:grpSp>
        <p:nvGrpSpPr>
          <p:cNvPr id="116" name="Group 115">
            <a:extLst>
              <a:ext uri="{FF2B5EF4-FFF2-40B4-BE49-F238E27FC236}">
                <a16:creationId xmlns:a16="http://schemas.microsoft.com/office/drawing/2014/main" id="{1F73A24B-AEB6-2E64-FAA2-005424C86986}"/>
              </a:ext>
            </a:extLst>
          </p:cNvPr>
          <p:cNvGrpSpPr/>
          <p:nvPr/>
        </p:nvGrpSpPr>
        <p:grpSpPr>
          <a:xfrm>
            <a:off x="8026262" y="1625096"/>
            <a:ext cx="3563582" cy="4182822"/>
            <a:chOff x="8026262" y="1508984"/>
            <a:chExt cx="3563582" cy="4182822"/>
          </a:xfrm>
        </p:grpSpPr>
        <p:sp>
          <p:nvSpPr>
            <p:cNvPr id="58" name="Rectangle: Rounded Corners 57">
              <a:extLst>
                <a:ext uri="{FF2B5EF4-FFF2-40B4-BE49-F238E27FC236}">
                  <a16:creationId xmlns:a16="http://schemas.microsoft.com/office/drawing/2014/main" id="{29F24E98-20EF-677F-4368-A0364E75E990}"/>
                </a:ext>
              </a:extLst>
            </p:cNvPr>
            <p:cNvSpPr/>
            <p:nvPr/>
          </p:nvSpPr>
          <p:spPr bwMode="auto">
            <a:xfrm>
              <a:off x="8026262" y="1508984"/>
              <a:ext cx="3563582" cy="4182822"/>
            </a:xfrm>
            <a:prstGeom prst="roundRect">
              <a:avLst>
                <a:gd name="adj" fmla="val 5411"/>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365760" bIns="365760" numCol="1" spcCol="0" rtlCol="0" fromWordArt="0" anchor="t" anchorCtr="0" forceAA="0" compatLnSpc="1">
              <a:prstTxWarp prst="textNoShape">
                <a:avLst/>
              </a:prstTxWarp>
              <a:noAutofit/>
            </a:bodyPr>
            <a:lstStyle/>
            <a:p>
              <a:pPr marL="0" marR="0" lvl="0" indent="0" algn="ctr" defTabSz="914363" rtl="0" eaLnBrk="1" fontAlgn="auto" latinLnBrk="0" hangingPunct="1">
                <a:lnSpc>
                  <a:spcPct val="9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
          <p:nvSpPr>
            <p:cNvPr id="59" name="Text Placeholder 2">
              <a:extLst>
                <a:ext uri="{FF2B5EF4-FFF2-40B4-BE49-F238E27FC236}">
                  <a16:creationId xmlns:a16="http://schemas.microsoft.com/office/drawing/2014/main" id="{BB714553-DF32-629E-AAA9-E44120BDA8EC}"/>
                </a:ext>
              </a:extLst>
            </p:cNvPr>
            <p:cNvSpPr txBox="1">
              <a:spLocks/>
            </p:cNvSpPr>
            <p:nvPr/>
          </p:nvSpPr>
          <p:spPr>
            <a:xfrm>
              <a:off x="9466558" y="1779149"/>
              <a:ext cx="682990" cy="289441"/>
            </a:xfrm>
            <a:prstGeom prst="roundRect">
              <a:avLst/>
            </a:prstGeom>
            <a:noFill/>
            <a:ln w="10795" cap="rnd">
              <a:solidFill>
                <a:schemeClr val="tx1"/>
              </a:solidFill>
              <a:prstDash val="solid"/>
              <a:round/>
            </a:ln>
            <a:effectLst/>
          </p:spPr>
          <p:txBody>
            <a:bodyPr rot="0" spcFirstLastPara="0" vert="horz" wrap="none" lIns="91440" tIns="45720" rIns="91440" bIns="45720" numCol="1" spcCol="0" rtlCol="0" fromWordArt="0" anchor="ctr" anchorCtr="0" forceAA="0" compatLnSpc="1">
              <a:prstTxWarp prst="textNoShape">
                <a:avLst/>
              </a:prstTxWarp>
              <a:spAutoFit/>
            </a:bodyPr>
            <a:lstStyle>
              <a:defPPr>
                <a:defRPr lang="en-US"/>
              </a:defPPr>
              <a:lvl1pPr marL="0" algn="ctr" defTabSz="3447426" rtl="0" eaLnBrk="1" latinLnBrk="0" hangingPunct="1">
                <a:spcBef>
                  <a:spcPts val="1205"/>
                </a:spcBef>
                <a:tabLst>
                  <a:tab pos="5665570" algn="l"/>
                </a:tabLst>
                <a:defRPr sz="5141" b="1" kern="1200">
                  <a:ln w="3175">
                    <a:noFill/>
                  </a:ln>
                  <a:gradFill flip="none" rotWithShape="1">
                    <a:gsLst>
                      <a:gs pos="20183">
                        <a:srgbClr val="FFFFFF"/>
                      </a:gs>
                      <a:gs pos="42000">
                        <a:srgbClr val="FFFFFF"/>
                      </a:gs>
                    </a:gsLst>
                    <a:lin ang="2700000" scaled="0"/>
                    <a:tileRect/>
                  </a:gradFill>
                  <a:latin typeface="Segoe UI Variable Display Semib" pitchFamily="2" charset="0"/>
                  <a:ea typeface="+mn-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r>
                <a:rPr kumimoji="0" lang="en-US" sz="1100" b="0" i="0" u="none" strike="noStrike" kern="1200" cap="none" spc="0" normalizeH="0" baseline="0" noProof="0">
                  <a:ln w="3175">
                    <a:noFill/>
                  </a:ln>
                  <a:solidFill>
                    <a:srgbClr val="FFFFFF"/>
                  </a:solidFill>
                  <a:effectLst/>
                  <a:uLnTx/>
                  <a:uFillTx/>
                  <a:latin typeface="Segoe Sans Display"/>
                  <a:ea typeface="+mn-ea"/>
                  <a:cs typeface="Segoe Sans Display Semibold" pitchFamily="2" charset="0"/>
                </a:rPr>
                <a:t>Phase 3</a:t>
              </a:r>
            </a:p>
          </p:txBody>
        </p:sp>
        <p:sp>
          <p:nvSpPr>
            <p:cNvPr id="60" name="Text Placeholder 2">
              <a:extLst>
                <a:ext uri="{FF2B5EF4-FFF2-40B4-BE49-F238E27FC236}">
                  <a16:creationId xmlns:a16="http://schemas.microsoft.com/office/drawing/2014/main" id="{EA3F6814-CF17-8889-536C-E085F98C9C4C}"/>
                </a:ext>
              </a:extLst>
            </p:cNvPr>
            <p:cNvSpPr txBox="1">
              <a:spLocks/>
            </p:cNvSpPr>
            <p:nvPr/>
          </p:nvSpPr>
          <p:spPr>
            <a:xfrm>
              <a:off x="8270777" y="4222107"/>
              <a:ext cx="3074553" cy="73866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Semilight"/>
                </a:rPr>
                <a:t>Humans set direction and agents run entire business processes and workflows, checking in as needed</a:t>
              </a:r>
            </a:p>
          </p:txBody>
        </p:sp>
        <p:sp>
          <p:nvSpPr>
            <p:cNvPr id="61" name="Text Placeholder 2">
              <a:extLst>
                <a:ext uri="{FF2B5EF4-FFF2-40B4-BE49-F238E27FC236}">
                  <a16:creationId xmlns:a16="http://schemas.microsoft.com/office/drawing/2014/main" id="{53AED38F-48DE-66F7-5DCA-9D54532FDE73}"/>
                </a:ext>
              </a:extLst>
            </p:cNvPr>
            <p:cNvSpPr txBox="1">
              <a:spLocks/>
            </p:cNvSpPr>
            <p:nvPr/>
          </p:nvSpPr>
          <p:spPr>
            <a:xfrm>
              <a:off x="8167057" y="2247761"/>
              <a:ext cx="3281994" cy="261610"/>
            </a:xfrm>
            <a:prstGeom prst="rect">
              <a:avLst/>
            </a:prstGeom>
          </p:spPr>
          <p:txBody>
            <a:bodyPr vert="horz" wrap="square" lIns="0" tIns="0" rIns="0" bIns="0" rtlCol="0" anchor="t">
              <a:spAutoFit/>
            </a:bodyPr>
            <a:lstStyle>
              <a:defPPr>
                <a:defRPr lang="en-US"/>
              </a:defPPr>
              <a:lvl1pPr marR="0" lvl="0" indent="0" defTabSz="914327" fontAlgn="auto">
                <a:lnSpc>
                  <a:spcPct val="85000"/>
                </a:lnSpc>
                <a:spcBef>
                  <a:spcPts val="0"/>
                </a:spcBef>
                <a:spcAft>
                  <a:spcPts val="0"/>
                </a:spcAft>
                <a:buClrTx/>
                <a:buSzTx/>
                <a:buFontTx/>
                <a:buNone/>
                <a:tabLst/>
                <a:defRPr kumimoji="0" sz="4000" b="0" i="0" u="none" strike="noStrike" kern="0" cap="none" spc="-5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2000" b="0" i="0" u="none" strike="noStrike" kern="0" cap="none" spc="-5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Human-led, agent-operated</a:t>
              </a:r>
            </a:p>
          </p:txBody>
        </p:sp>
        <p:grpSp>
          <p:nvGrpSpPr>
            <p:cNvPr id="114" name="Group 113">
              <a:extLst>
                <a:ext uri="{FF2B5EF4-FFF2-40B4-BE49-F238E27FC236}">
                  <a16:creationId xmlns:a16="http://schemas.microsoft.com/office/drawing/2014/main" id="{8A6DECA6-CAF6-B9DC-EBB5-85B0CD93D581}"/>
                </a:ext>
              </a:extLst>
            </p:cNvPr>
            <p:cNvGrpSpPr/>
            <p:nvPr/>
          </p:nvGrpSpPr>
          <p:grpSpPr>
            <a:xfrm>
              <a:off x="8417314" y="2703689"/>
              <a:ext cx="2781478" cy="1321831"/>
              <a:chOff x="8525350" y="2703689"/>
              <a:chExt cx="2781478" cy="1321831"/>
            </a:xfrm>
          </p:grpSpPr>
          <p:grpSp>
            <p:nvGrpSpPr>
              <p:cNvPr id="98" name="Group 97">
                <a:extLst>
                  <a:ext uri="{FF2B5EF4-FFF2-40B4-BE49-F238E27FC236}">
                    <a16:creationId xmlns:a16="http://schemas.microsoft.com/office/drawing/2014/main" id="{64F97876-B911-C921-4F1F-EBECE88C090D}"/>
                  </a:ext>
                </a:extLst>
              </p:cNvPr>
              <p:cNvGrpSpPr/>
              <p:nvPr/>
            </p:nvGrpSpPr>
            <p:grpSpPr>
              <a:xfrm>
                <a:off x="8525350" y="2703689"/>
                <a:ext cx="2753857" cy="605234"/>
                <a:chOff x="8525350" y="2703689"/>
                <a:chExt cx="2753857" cy="605234"/>
              </a:xfrm>
            </p:grpSpPr>
            <p:grpSp>
              <p:nvGrpSpPr>
                <p:cNvPr id="86" name="Group 85">
                  <a:extLst>
                    <a:ext uri="{FF2B5EF4-FFF2-40B4-BE49-F238E27FC236}">
                      <a16:creationId xmlns:a16="http://schemas.microsoft.com/office/drawing/2014/main" id="{F22B475F-F092-C32C-5A1B-7D683B9EF2A5}"/>
                    </a:ext>
                  </a:extLst>
                </p:cNvPr>
                <p:cNvGrpSpPr/>
                <p:nvPr/>
              </p:nvGrpSpPr>
              <p:grpSpPr>
                <a:xfrm>
                  <a:off x="8525350" y="2703689"/>
                  <a:ext cx="605234" cy="605234"/>
                  <a:chOff x="1661319" y="2948022"/>
                  <a:chExt cx="446484" cy="446484"/>
                </a:xfrm>
              </p:grpSpPr>
              <p:sp>
                <p:nvSpPr>
                  <p:cNvPr id="87" name="Rectangle: Rounded Corners 86">
                    <a:extLst>
                      <a:ext uri="{FF2B5EF4-FFF2-40B4-BE49-F238E27FC236}">
                        <a16:creationId xmlns:a16="http://schemas.microsoft.com/office/drawing/2014/main" id="{7BABADBB-DFB3-F313-44D3-3614D401479E}"/>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88" name="Graphic 87">
                    <a:extLst>
                      <a:ext uri="{FF2B5EF4-FFF2-40B4-BE49-F238E27FC236}">
                        <a16:creationId xmlns:a16="http://schemas.microsoft.com/office/drawing/2014/main" id="{8A2769F4-B09E-6CCE-314C-9483BF1330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3472" y="3030175"/>
                    <a:ext cx="282178" cy="282178"/>
                  </a:xfrm>
                  <a:prstGeom prst="rect">
                    <a:avLst/>
                  </a:prstGeom>
                </p:spPr>
              </p:pic>
            </p:grpSp>
            <p:grpSp>
              <p:nvGrpSpPr>
                <p:cNvPr id="89" name="Group 88">
                  <a:extLst>
                    <a:ext uri="{FF2B5EF4-FFF2-40B4-BE49-F238E27FC236}">
                      <a16:creationId xmlns:a16="http://schemas.microsoft.com/office/drawing/2014/main" id="{9290F0F5-4AF9-7CFF-F2BE-BBC7B6EF233D}"/>
                    </a:ext>
                  </a:extLst>
                </p:cNvPr>
                <p:cNvGrpSpPr/>
                <p:nvPr/>
              </p:nvGrpSpPr>
              <p:grpSpPr>
                <a:xfrm>
                  <a:off x="9957766" y="2703689"/>
                  <a:ext cx="605234" cy="605234"/>
                  <a:chOff x="1661319" y="2948022"/>
                  <a:chExt cx="446484" cy="446484"/>
                </a:xfrm>
              </p:grpSpPr>
              <p:sp>
                <p:nvSpPr>
                  <p:cNvPr id="90" name="Rectangle: Rounded Corners 89">
                    <a:extLst>
                      <a:ext uri="{FF2B5EF4-FFF2-40B4-BE49-F238E27FC236}">
                        <a16:creationId xmlns:a16="http://schemas.microsoft.com/office/drawing/2014/main" id="{4F50F126-67E5-6FA5-0AE8-579198AEA9D4}"/>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91" name="Graphic 90">
                    <a:extLst>
                      <a:ext uri="{FF2B5EF4-FFF2-40B4-BE49-F238E27FC236}">
                        <a16:creationId xmlns:a16="http://schemas.microsoft.com/office/drawing/2014/main" id="{7BC3863A-B073-8493-E4FE-1612F7A2A15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92" name="Group 91">
                  <a:extLst>
                    <a:ext uri="{FF2B5EF4-FFF2-40B4-BE49-F238E27FC236}">
                      <a16:creationId xmlns:a16="http://schemas.microsoft.com/office/drawing/2014/main" id="{AD3AFFCE-ED42-C1C9-8147-5A38649AC05D}"/>
                    </a:ext>
                  </a:extLst>
                </p:cNvPr>
                <p:cNvGrpSpPr/>
                <p:nvPr/>
              </p:nvGrpSpPr>
              <p:grpSpPr>
                <a:xfrm>
                  <a:off x="10673973" y="2703689"/>
                  <a:ext cx="605234" cy="605234"/>
                  <a:chOff x="1661319" y="2948022"/>
                  <a:chExt cx="446484" cy="446484"/>
                </a:xfrm>
              </p:grpSpPr>
              <p:sp>
                <p:nvSpPr>
                  <p:cNvPr id="93" name="Rectangle: Rounded Corners 92">
                    <a:extLst>
                      <a:ext uri="{FF2B5EF4-FFF2-40B4-BE49-F238E27FC236}">
                        <a16:creationId xmlns:a16="http://schemas.microsoft.com/office/drawing/2014/main" id="{826C3B3D-5878-0E26-91A2-0A81003CF09E}"/>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94" name="Graphic 93">
                    <a:extLst>
                      <a:ext uri="{FF2B5EF4-FFF2-40B4-BE49-F238E27FC236}">
                        <a16:creationId xmlns:a16="http://schemas.microsoft.com/office/drawing/2014/main" id="{C702E702-76E0-CC2B-0511-4BE228FE25E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95" name="Group 94">
                  <a:extLst>
                    <a:ext uri="{FF2B5EF4-FFF2-40B4-BE49-F238E27FC236}">
                      <a16:creationId xmlns:a16="http://schemas.microsoft.com/office/drawing/2014/main" id="{56C953AE-A255-BC8E-E9F3-BAEEF5CF7371}"/>
                    </a:ext>
                  </a:extLst>
                </p:cNvPr>
                <p:cNvGrpSpPr/>
                <p:nvPr/>
              </p:nvGrpSpPr>
              <p:grpSpPr>
                <a:xfrm>
                  <a:off x="9241558" y="2703689"/>
                  <a:ext cx="605234" cy="605234"/>
                  <a:chOff x="1661319" y="2948022"/>
                  <a:chExt cx="446484" cy="446484"/>
                </a:xfrm>
              </p:grpSpPr>
              <p:sp>
                <p:nvSpPr>
                  <p:cNvPr id="96" name="Rectangle: Rounded Corners 95">
                    <a:extLst>
                      <a:ext uri="{FF2B5EF4-FFF2-40B4-BE49-F238E27FC236}">
                        <a16:creationId xmlns:a16="http://schemas.microsoft.com/office/drawing/2014/main" id="{97FDD8C9-579D-434C-1C98-10BF1018610C}"/>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97" name="Graphic 96">
                    <a:extLst>
                      <a:ext uri="{FF2B5EF4-FFF2-40B4-BE49-F238E27FC236}">
                        <a16:creationId xmlns:a16="http://schemas.microsoft.com/office/drawing/2014/main" id="{70D039F5-ECCB-9D87-91D2-A2A664817F3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grpSp>
            <p:nvGrpSpPr>
              <p:cNvPr id="113" name="Group 112">
                <a:extLst>
                  <a:ext uri="{FF2B5EF4-FFF2-40B4-BE49-F238E27FC236}">
                    <a16:creationId xmlns:a16="http://schemas.microsoft.com/office/drawing/2014/main" id="{32424FBD-BCC4-4484-2C78-032284D8C973}"/>
                  </a:ext>
                </a:extLst>
              </p:cNvPr>
              <p:cNvGrpSpPr/>
              <p:nvPr/>
            </p:nvGrpSpPr>
            <p:grpSpPr>
              <a:xfrm>
                <a:off x="8552971" y="3420286"/>
                <a:ext cx="2753857" cy="605234"/>
                <a:chOff x="8552971" y="3420286"/>
                <a:chExt cx="2753857" cy="605234"/>
              </a:xfrm>
            </p:grpSpPr>
            <p:grpSp>
              <p:nvGrpSpPr>
                <p:cNvPr id="100" name="Group 99">
                  <a:extLst>
                    <a:ext uri="{FF2B5EF4-FFF2-40B4-BE49-F238E27FC236}">
                      <a16:creationId xmlns:a16="http://schemas.microsoft.com/office/drawing/2014/main" id="{2FB353E1-0F00-B446-AB6B-A17A13AE935C}"/>
                    </a:ext>
                  </a:extLst>
                </p:cNvPr>
                <p:cNvGrpSpPr/>
                <p:nvPr/>
              </p:nvGrpSpPr>
              <p:grpSpPr>
                <a:xfrm>
                  <a:off x="8552971" y="3420286"/>
                  <a:ext cx="605234" cy="605234"/>
                  <a:chOff x="1661319" y="2948022"/>
                  <a:chExt cx="446484" cy="446484"/>
                </a:xfrm>
              </p:grpSpPr>
              <p:sp>
                <p:nvSpPr>
                  <p:cNvPr id="110" name="Rectangle: Rounded Corners 109">
                    <a:extLst>
                      <a:ext uri="{FF2B5EF4-FFF2-40B4-BE49-F238E27FC236}">
                        <a16:creationId xmlns:a16="http://schemas.microsoft.com/office/drawing/2014/main" id="{5B823AB5-DE81-F457-ECCE-358A2AA13DFD}"/>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111" name="Graphic 110">
                    <a:extLst>
                      <a:ext uri="{FF2B5EF4-FFF2-40B4-BE49-F238E27FC236}">
                        <a16:creationId xmlns:a16="http://schemas.microsoft.com/office/drawing/2014/main" id="{D07E276E-2CC5-4434-0762-504101A35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3472" y="3030175"/>
                    <a:ext cx="282178" cy="282178"/>
                  </a:xfrm>
                  <a:prstGeom prst="rect">
                    <a:avLst/>
                  </a:prstGeom>
                </p:spPr>
              </p:pic>
            </p:grpSp>
            <p:grpSp>
              <p:nvGrpSpPr>
                <p:cNvPr id="101" name="Group 100">
                  <a:extLst>
                    <a:ext uri="{FF2B5EF4-FFF2-40B4-BE49-F238E27FC236}">
                      <a16:creationId xmlns:a16="http://schemas.microsoft.com/office/drawing/2014/main" id="{DCB42916-E311-EC37-EE44-0BF6415F7386}"/>
                    </a:ext>
                  </a:extLst>
                </p:cNvPr>
                <p:cNvGrpSpPr/>
                <p:nvPr/>
              </p:nvGrpSpPr>
              <p:grpSpPr>
                <a:xfrm>
                  <a:off x="9985387" y="3420286"/>
                  <a:ext cx="605234" cy="605234"/>
                  <a:chOff x="1661319" y="2948022"/>
                  <a:chExt cx="446484" cy="446484"/>
                </a:xfrm>
              </p:grpSpPr>
              <p:sp>
                <p:nvSpPr>
                  <p:cNvPr id="108" name="Rectangle: Rounded Corners 107">
                    <a:extLst>
                      <a:ext uri="{FF2B5EF4-FFF2-40B4-BE49-F238E27FC236}">
                        <a16:creationId xmlns:a16="http://schemas.microsoft.com/office/drawing/2014/main" id="{E3981D85-0535-B746-C360-739CE3A2D09D}"/>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109" name="Graphic 108">
                    <a:extLst>
                      <a:ext uri="{FF2B5EF4-FFF2-40B4-BE49-F238E27FC236}">
                        <a16:creationId xmlns:a16="http://schemas.microsoft.com/office/drawing/2014/main" id="{D58542DB-89DE-B53D-3834-82194EB2069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102" name="Group 101">
                  <a:extLst>
                    <a:ext uri="{FF2B5EF4-FFF2-40B4-BE49-F238E27FC236}">
                      <a16:creationId xmlns:a16="http://schemas.microsoft.com/office/drawing/2014/main" id="{1F61843B-C7AC-5400-CB89-7DDCE720BFFA}"/>
                    </a:ext>
                  </a:extLst>
                </p:cNvPr>
                <p:cNvGrpSpPr/>
                <p:nvPr/>
              </p:nvGrpSpPr>
              <p:grpSpPr>
                <a:xfrm>
                  <a:off x="10701594" y="3420286"/>
                  <a:ext cx="605234" cy="605234"/>
                  <a:chOff x="1661319" y="2948022"/>
                  <a:chExt cx="446484" cy="446484"/>
                </a:xfrm>
              </p:grpSpPr>
              <p:sp>
                <p:nvSpPr>
                  <p:cNvPr id="106" name="Rectangle: Rounded Corners 105">
                    <a:extLst>
                      <a:ext uri="{FF2B5EF4-FFF2-40B4-BE49-F238E27FC236}">
                        <a16:creationId xmlns:a16="http://schemas.microsoft.com/office/drawing/2014/main" id="{6CB52886-8F23-1B85-41C9-64EF8C639D05}"/>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107" name="Graphic 106">
                    <a:extLst>
                      <a:ext uri="{FF2B5EF4-FFF2-40B4-BE49-F238E27FC236}">
                        <a16:creationId xmlns:a16="http://schemas.microsoft.com/office/drawing/2014/main" id="{B11BD479-5342-829A-DB3C-2757C2B649B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nvGrpSpPr>
                <p:cNvPr id="103" name="Group 102">
                  <a:extLst>
                    <a:ext uri="{FF2B5EF4-FFF2-40B4-BE49-F238E27FC236}">
                      <a16:creationId xmlns:a16="http://schemas.microsoft.com/office/drawing/2014/main" id="{C9027675-DDDD-96BC-2F1D-3D95C9AA0103}"/>
                    </a:ext>
                  </a:extLst>
                </p:cNvPr>
                <p:cNvGrpSpPr/>
                <p:nvPr/>
              </p:nvGrpSpPr>
              <p:grpSpPr>
                <a:xfrm>
                  <a:off x="9269179" y="3420286"/>
                  <a:ext cx="605234" cy="605234"/>
                  <a:chOff x="1661319" y="2948022"/>
                  <a:chExt cx="446484" cy="446484"/>
                </a:xfrm>
              </p:grpSpPr>
              <p:sp>
                <p:nvSpPr>
                  <p:cNvPr id="104" name="Rectangle: Rounded Corners 103">
                    <a:extLst>
                      <a:ext uri="{FF2B5EF4-FFF2-40B4-BE49-F238E27FC236}">
                        <a16:creationId xmlns:a16="http://schemas.microsoft.com/office/drawing/2014/main" id="{5558CDAA-959A-B5C4-4114-F116854F0B77}"/>
                      </a:ext>
                    </a:extLst>
                  </p:cNvPr>
                  <p:cNvSpPr/>
                  <p:nvPr/>
                </p:nvSpPr>
                <p:spPr>
                  <a:xfrm>
                    <a:off x="1661319" y="2948022"/>
                    <a:ext cx="446484" cy="446484"/>
                  </a:xfrm>
                  <a:prstGeom prst="round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105" name="Graphic 104">
                    <a:extLst>
                      <a:ext uri="{FF2B5EF4-FFF2-40B4-BE49-F238E27FC236}">
                        <a16:creationId xmlns:a16="http://schemas.microsoft.com/office/drawing/2014/main" id="{6C15B4E0-D1DB-6248-BBE8-4E52D0F6BD0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43472" y="3030175"/>
                    <a:ext cx="282178" cy="282178"/>
                  </a:xfrm>
                  <a:prstGeom prst="rect">
                    <a:avLst/>
                  </a:prstGeom>
                </p:spPr>
              </p:pic>
            </p:grpSp>
          </p:grpSp>
        </p:grpSp>
      </p:grpSp>
      <p:sp>
        <p:nvSpPr>
          <p:cNvPr id="119" name="Title 6">
            <a:extLst>
              <a:ext uri="{FF2B5EF4-FFF2-40B4-BE49-F238E27FC236}">
                <a16:creationId xmlns:a16="http://schemas.microsoft.com/office/drawing/2014/main" id="{27271C23-D15B-55DB-5F3F-B7327274D353}"/>
              </a:ext>
            </a:extLst>
          </p:cNvPr>
          <p:cNvSpPr txBox="1">
            <a:spLocks/>
          </p:cNvSpPr>
          <p:nvPr/>
        </p:nvSpPr>
        <p:spPr>
          <a:xfrm>
            <a:off x="4517843" y="661171"/>
            <a:ext cx="3156313" cy="523220"/>
          </a:xfrm>
          <a:prstGeom prst="rect">
            <a:avLst/>
          </a:prstGeom>
        </p:spPr>
        <p:txBody>
          <a:bodyPr vert="horz" wrap="none" lIns="0" tIns="0" rIns="0" bIns="0" rtlCol="0" anchor="t">
            <a:spAutoFit/>
          </a:bodyPr>
          <a:lstStyle>
            <a:defPPr>
              <a:defRPr lang="en-US"/>
            </a:defPPr>
            <a:lvl1pPr marR="0" lvl="0" indent="0" algn="ctr" defTabSz="914327" fontAlgn="auto">
              <a:lnSpc>
                <a:spcPct val="85000"/>
              </a:lnSpc>
              <a:spcBef>
                <a:spcPts val="0"/>
              </a:spcBef>
              <a:spcAft>
                <a:spcPts val="0"/>
              </a:spcAft>
              <a:buClrTx/>
              <a:buSzTx/>
              <a:buFontTx/>
              <a:buNone/>
              <a:tabLst/>
              <a:defRPr kumimoji="0" sz="4000" b="0" i="0" u="none" strike="noStrike" kern="0" cap="none" spc="-10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4000" b="0" i="0" u="none" strike="noStrike" kern="0" cap="none" spc="-10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Evolution of AI</a:t>
            </a:r>
          </a:p>
        </p:txBody>
      </p:sp>
    </p:spTree>
    <p:extLst>
      <p:ext uri="{BB962C8B-B14F-4D97-AF65-F5344CB8AC3E}">
        <p14:creationId xmlns:p14="http://schemas.microsoft.com/office/powerpoint/2010/main" val="123716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0199-E5BB-D99C-6926-26DC52EF799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3C9FD9-FC77-C53C-428B-05F805CF08F3}"/>
              </a:ext>
            </a:extLst>
          </p:cNvPr>
          <p:cNvSpPr txBox="1">
            <a:spLocks/>
          </p:cNvSpPr>
          <p:nvPr/>
        </p:nvSpPr>
        <p:spPr>
          <a:xfrm>
            <a:off x="4183617" y="1156797"/>
            <a:ext cx="3824765" cy="523220"/>
          </a:xfrm>
          <a:prstGeom prst="rect">
            <a:avLst/>
          </a:prstGeom>
        </p:spPr>
        <p:txBody>
          <a:bodyPr vert="horz" wrap="none" lIns="0" tIns="0" rIns="0" bIns="0" rtlCol="0" anchor="t">
            <a:spAutoFit/>
          </a:bodyPr>
          <a:lstStyle>
            <a:defPPr>
              <a:defRPr lang="en-US"/>
            </a:defPPr>
            <a:lvl1pPr marR="0" lvl="0" indent="0" algn="ctr" defTabSz="914327" fontAlgn="auto">
              <a:lnSpc>
                <a:spcPct val="85000"/>
              </a:lnSpc>
              <a:spcBef>
                <a:spcPts val="0"/>
              </a:spcBef>
              <a:spcAft>
                <a:spcPts val="0"/>
              </a:spcAft>
              <a:buClrTx/>
              <a:buSzTx/>
              <a:buFontTx/>
              <a:buNone/>
              <a:tabLst/>
              <a:defRPr kumimoji="0" sz="4000" b="0" i="0" u="none" strike="noStrike" kern="0" cap="none" spc="-10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4000" b="0" i="0" u="none" strike="noStrike" kern="0" cap="none" spc="-10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Your canvas for AI</a:t>
            </a:r>
          </a:p>
        </p:txBody>
      </p:sp>
      <p:sp>
        <p:nvSpPr>
          <p:cNvPr id="13" name="TextBox 12">
            <a:extLst>
              <a:ext uri="{FF2B5EF4-FFF2-40B4-BE49-F238E27FC236}">
                <a16:creationId xmlns:a16="http://schemas.microsoft.com/office/drawing/2014/main" id="{813255F8-EC4E-85E5-9657-62CE4F5107A7}"/>
              </a:ext>
            </a:extLst>
          </p:cNvPr>
          <p:cNvSpPr txBox="1"/>
          <p:nvPr/>
        </p:nvSpPr>
        <p:spPr>
          <a:xfrm>
            <a:off x="3142128" y="1908334"/>
            <a:ext cx="5907744" cy="646331"/>
          </a:xfrm>
          <a:prstGeom prst="rect">
            <a:avLst/>
          </a:prstGeom>
          <a:noFill/>
        </p:spPr>
        <p:txBody>
          <a:bodyPr wrap="square">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w="3175">
                  <a:noFill/>
                </a:ln>
                <a:solidFill>
                  <a:prstClr val="white"/>
                </a:solidFill>
                <a:effectLst/>
                <a:uLnTx/>
                <a:uFillTx/>
                <a:latin typeface="Segoe Sans Display"/>
                <a:ea typeface="+mn-ea"/>
                <a:cs typeface="Segoe Sans Display"/>
              </a:rPr>
              <a:t>Windows powers your business with smart tools that work, security by default, and performance you can count on.</a:t>
            </a:r>
          </a:p>
        </p:txBody>
      </p:sp>
      <p:grpSp>
        <p:nvGrpSpPr>
          <p:cNvPr id="31" name="Group 30">
            <a:extLst>
              <a:ext uri="{FF2B5EF4-FFF2-40B4-BE49-F238E27FC236}">
                <a16:creationId xmlns:a16="http://schemas.microsoft.com/office/drawing/2014/main" id="{9A624D47-A92F-6A82-8BC5-DDE1D6E3DD0B}"/>
              </a:ext>
            </a:extLst>
          </p:cNvPr>
          <p:cNvGrpSpPr/>
          <p:nvPr/>
        </p:nvGrpSpPr>
        <p:grpSpPr>
          <a:xfrm>
            <a:off x="1343933" y="2782982"/>
            <a:ext cx="9504134" cy="2665318"/>
            <a:chOff x="1284328" y="2141213"/>
            <a:chExt cx="9504134" cy="1792611"/>
          </a:xfrm>
        </p:grpSpPr>
        <p:sp>
          <p:nvSpPr>
            <p:cNvPr id="2" name="Rectangle: Rounded Corners 1">
              <a:extLst>
                <a:ext uri="{FF2B5EF4-FFF2-40B4-BE49-F238E27FC236}">
                  <a16:creationId xmlns:a16="http://schemas.microsoft.com/office/drawing/2014/main" id="{381508A8-FB4E-E151-FB0A-A8018F2CC37C}"/>
                </a:ext>
              </a:extLst>
            </p:cNvPr>
            <p:cNvSpPr/>
            <p:nvPr/>
          </p:nvSpPr>
          <p:spPr bwMode="auto">
            <a:xfrm>
              <a:off x="1284328" y="2141213"/>
              <a:ext cx="2306597" cy="1792611"/>
            </a:xfrm>
            <a:prstGeom prst="roundRect">
              <a:avLst>
                <a:gd name="adj" fmla="val 8333"/>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Windows as Agentic OS</a:t>
              </a: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a:p>
              <a:pPr marL="0" marR="0" lvl="0" indent="0" algn="l" defTabSz="914400" rtl="0" eaLnBrk="1" fontAlgn="base"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Empower next-level AI productivity with Windows as the agentic operating system integrating Microsoft 365, Copilot, and agents deeply into the shell for seamless workflows and intelligent automation.</a:t>
              </a:r>
              <a:endParaRPr kumimoji="0" lang="en-US" sz="11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
          <p:nvSpPr>
            <p:cNvPr id="28" name="Rectangle: Rounded Corners 27">
              <a:extLst>
                <a:ext uri="{FF2B5EF4-FFF2-40B4-BE49-F238E27FC236}">
                  <a16:creationId xmlns:a16="http://schemas.microsoft.com/office/drawing/2014/main" id="{D09FEC1C-A389-5A1A-4928-51373F6F9303}"/>
                </a:ext>
              </a:extLst>
            </p:cNvPr>
            <p:cNvSpPr/>
            <p:nvPr/>
          </p:nvSpPr>
          <p:spPr bwMode="auto">
            <a:xfrm>
              <a:off x="3683507" y="2141213"/>
              <a:ext cx="2306597" cy="1792611"/>
            </a:xfrm>
            <a:prstGeom prst="roundRect">
              <a:avLst>
                <a:gd name="adj" fmla="val 8333"/>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Security &amp;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Management</a:t>
              </a: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a:p>
              <a:pPr marL="0" marR="0" lvl="0" indent="0" algn="l" defTabSz="914400" rtl="0" eaLnBrk="1" fontAlgn="base"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Deliver advanced security and streamlined management in Windows and Intune simplifying IT and reducing total cost of ownership.</a:t>
              </a:r>
            </a:p>
          </p:txBody>
        </p:sp>
        <p:sp>
          <p:nvSpPr>
            <p:cNvPr id="29" name="Rectangle: Rounded Corners 28">
              <a:extLst>
                <a:ext uri="{FF2B5EF4-FFF2-40B4-BE49-F238E27FC236}">
                  <a16:creationId xmlns:a16="http://schemas.microsoft.com/office/drawing/2014/main" id="{6137E88F-1642-5607-86FA-5A2B46D818F2}"/>
                </a:ext>
              </a:extLst>
            </p:cNvPr>
            <p:cNvSpPr/>
            <p:nvPr/>
          </p:nvSpPr>
          <p:spPr bwMode="auto">
            <a:xfrm>
              <a:off x="6082686" y="2141213"/>
              <a:ext cx="2306597" cy="1792611"/>
            </a:xfrm>
            <a:prstGeom prst="roundRect">
              <a:avLst>
                <a:gd name="adj" fmla="val 8333"/>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Fundamentals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&amp; Resiliency</a:t>
              </a: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a:p>
              <a:pPr marL="0" marR="0" lvl="0" indent="0" algn="l" defTabSz="914400" rtl="0" eaLnBrk="1" fontAlgn="base"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Highest performing devices built on strong and consistent fundamentals with planet-scale resiliency providing reliability and confidence for mission-critical operations.</a:t>
              </a:r>
            </a:p>
          </p:txBody>
        </p:sp>
        <p:sp>
          <p:nvSpPr>
            <p:cNvPr id="30" name="Rectangle: Rounded Corners 29">
              <a:extLst>
                <a:ext uri="{FF2B5EF4-FFF2-40B4-BE49-F238E27FC236}">
                  <a16:creationId xmlns:a16="http://schemas.microsoft.com/office/drawing/2014/main" id="{1BC6E4CD-710C-E74D-EF87-83118E767076}"/>
                </a:ext>
              </a:extLst>
            </p:cNvPr>
            <p:cNvSpPr/>
            <p:nvPr/>
          </p:nvSpPr>
          <p:spPr bwMode="auto">
            <a:xfrm>
              <a:off x="8481865" y="2141213"/>
              <a:ext cx="2306597" cy="1792611"/>
            </a:xfrm>
            <a:prstGeom prst="roundRect">
              <a:avLst>
                <a:gd name="adj" fmla="val 8333"/>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Windows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ABE9FF"/>
                      </a:gs>
                      <a:gs pos="100000">
                        <a:srgbClr val="FFFFFF"/>
                      </a:gs>
                    </a:gsLst>
                    <a:lin ang="9000000" scaled="0"/>
                  </a:gradFill>
                  <a:effectLst/>
                  <a:uLnTx/>
                  <a:uFillTx/>
                  <a:latin typeface="Segoe Sans Display Semibold"/>
                  <a:ea typeface="+mn-ea"/>
                  <a:cs typeface="Segoe Sans Display Semibold" pitchFamily="2" charset="0"/>
                </a:rPr>
                <a:t>Cloud</a:t>
              </a: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a:p>
              <a:pPr marL="0" marR="0" lvl="0" indent="0" algn="l" defTabSz="914400" rtl="0" eaLnBrk="1" fontAlgn="base"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Extend Windows agentic capabilities beyond the device with Windows Cloud unlocking business-ready AI and agent capabilities anywhere, on any Windows endpoint.</a:t>
              </a:r>
            </a:p>
          </p:txBody>
        </p:sp>
      </p:grpSp>
    </p:spTree>
    <p:extLst>
      <p:ext uri="{BB962C8B-B14F-4D97-AF65-F5344CB8AC3E}">
        <p14:creationId xmlns:p14="http://schemas.microsoft.com/office/powerpoint/2010/main" val="23380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0D223-A7B2-6006-1883-FAE9ABC8C524}"/>
            </a:ext>
          </a:extLst>
        </p:cNvPr>
        <p:cNvGrpSpPr/>
        <p:nvPr/>
      </p:nvGrpSpPr>
      <p:grpSpPr>
        <a:xfrm>
          <a:off x="0" y="0"/>
          <a:ext cx="0" cy="0"/>
          <a:chOff x="0" y="0"/>
          <a:chExt cx="0" cy="0"/>
        </a:xfrm>
      </p:grpSpPr>
      <p:pic>
        <p:nvPicPr>
          <p:cNvPr id="2" name="Win11Pro-Copilot+PC_Sizzle.mp4">
            <a:hlinkClick r:id="" action="ppaction://media"/>
            <a:extLst>
              <a:ext uri="{FF2B5EF4-FFF2-40B4-BE49-F238E27FC236}">
                <a16:creationId xmlns:a16="http://schemas.microsoft.com/office/drawing/2014/main" id="{06F1FD6A-363A-6DF3-9EC1-60B713BF7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593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7984-3572-287C-E1BF-DFA7F175BD6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C63762B-1F15-4E1D-D4ED-4BD75B02A5F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88457" y="4029147"/>
            <a:ext cx="2616888" cy="528734"/>
          </a:xfrm>
          <a:prstGeom prst="rect">
            <a:avLst/>
          </a:prstGeom>
        </p:spPr>
      </p:pic>
      <p:sp>
        <p:nvSpPr>
          <p:cNvPr id="2" name="Title 1">
            <a:extLst>
              <a:ext uri="{FF2B5EF4-FFF2-40B4-BE49-F238E27FC236}">
                <a16:creationId xmlns:a16="http://schemas.microsoft.com/office/drawing/2014/main" id="{01FF011A-A337-D0A6-07AB-CE0F2E005E73}"/>
              </a:ext>
            </a:extLst>
          </p:cNvPr>
          <p:cNvSpPr txBox="1">
            <a:spLocks/>
          </p:cNvSpPr>
          <p:nvPr/>
        </p:nvSpPr>
        <p:spPr>
          <a:xfrm>
            <a:off x="2173457" y="780835"/>
            <a:ext cx="7845097" cy="523220"/>
          </a:xfrm>
          <a:prstGeom prst="rect">
            <a:avLst/>
          </a:prstGeom>
        </p:spPr>
        <p:txBody>
          <a:bodyPr vert="horz" wrap="none" lIns="0" tIns="0" rIns="0" bIns="0" rtlCol="0" anchor="t">
            <a:spAutoFit/>
          </a:bodyPr>
          <a:lstStyle>
            <a:defPPr>
              <a:defRPr lang="en-US"/>
            </a:defPPr>
            <a:lvl1pPr marR="0" lvl="0" indent="0" algn="ctr" defTabSz="914327" fontAlgn="auto">
              <a:lnSpc>
                <a:spcPct val="85000"/>
              </a:lnSpc>
              <a:spcBef>
                <a:spcPts val="0"/>
              </a:spcBef>
              <a:spcAft>
                <a:spcPts val="0"/>
              </a:spcAft>
              <a:buClrTx/>
              <a:buSzTx/>
              <a:buFontTx/>
              <a:buNone/>
              <a:tabLst/>
              <a:defRPr kumimoji="0" sz="4000" b="0" i="0" u="none" strike="noStrike" kern="0" cap="none" spc="-10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4000" b="0" i="0" u="none" strike="noStrike" kern="0" cap="none" spc="-10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Business-ready AI built into Windows</a:t>
            </a:r>
          </a:p>
        </p:txBody>
      </p:sp>
      <p:sp>
        <p:nvSpPr>
          <p:cNvPr id="80" name="Rectangle: Rounded Corners 8">
            <a:extLst>
              <a:ext uri="{FF2B5EF4-FFF2-40B4-BE49-F238E27FC236}">
                <a16:creationId xmlns:a16="http://schemas.microsoft.com/office/drawing/2014/main" id="{9498B340-5F78-BED1-DA24-A379687D1863}"/>
              </a:ext>
            </a:extLst>
          </p:cNvPr>
          <p:cNvSpPr/>
          <p:nvPr/>
        </p:nvSpPr>
        <p:spPr>
          <a:xfrm>
            <a:off x="9219872" y="4905575"/>
            <a:ext cx="2361406" cy="918497"/>
          </a:xfrm>
          <a:prstGeom prst="roundRect">
            <a:avLst>
              <a:gd name="adj" fmla="val 8900"/>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2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70% blocked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Copilot+ PCs estimated to block 70% of typical breach vectors for up to 15% reduction in threat exposure.</a:t>
            </a:r>
            <a:r>
              <a:rPr kumimoji="0" lang="en-US" sz="900" b="0" i="0" u="none" strike="noStrike" kern="1200" cap="none" spc="0" normalizeH="0" baseline="30000" noProof="0">
                <a:ln>
                  <a:noFill/>
                </a:ln>
                <a:solidFill>
                  <a:prstClr val="white"/>
                </a:solidFill>
                <a:effectLst/>
                <a:uLnTx/>
                <a:uFillTx/>
                <a:latin typeface="Segoe Sans Display"/>
                <a:ea typeface="+mn-ea"/>
                <a:cs typeface="+mn-cs"/>
              </a:rPr>
              <a:t> 1</a:t>
            </a:r>
            <a:endParaRPr kumimoji="0" lang="en-US" sz="9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p:txBody>
      </p:sp>
      <p:pic>
        <p:nvPicPr>
          <p:cNvPr id="3" name="Graphic 2">
            <a:extLst>
              <a:ext uri="{FF2B5EF4-FFF2-40B4-BE49-F238E27FC236}">
                <a16:creationId xmlns:a16="http://schemas.microsoft.com/office/drawing/2014/main" id="{1284F0A1-8A27-C426-CD5F-03F6A96849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457" y="3005735"/>
            <a:ext cx="2433678" cy="447991"/>
          </a:xfrm>
          <a:prstGeom prst="rect">
            <a:avLst/>
          </a:prstGeom>
        </p:spPr>
      </p:pic>
      <p:sp>
        <p:nvSpPr>
          <p:cNvPr id="19" name="Rectangle: Rounded Corners 18">
            <a:extLst>
              <a:ext uri="{FF2B5EF4-FFF2-40B4-BE49-F238E27FC236}">
                <a16:creationId xmlns:a16="http://schemas.microsoft.com/office/drawing/2014/main" id="{3043693F-1C16-A4BB-48AE-654854B46A3B}"/>
              </a:ext>
            </a:extLst>
          </p:cNvPr>
          <p:cNvSpPr/>
          <p:nvPr/>
        </p:nvSpPr>
        <p:spPr>
          <a:xfrm>
            <a:off x="4058654" y="2778009"/>
            <a:ext cx="2361406" cy="903445"/>
          </a:xfrm>
          <a:prstGeom prst="roundRect">
            <a:avLst>
              <a:gd name="adj" fmla="val 7237"/>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Microsoft 365 Copilot in the flow on Windows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Ask Copilot</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Voice</a:t>
            </a:r>
          </a:p>
        </p:txBody>
      </p:sp>
      <p:sp>
        <p:nvSpPr>
          <p:cNvPr id="21" name="Rectangle: Rounded Corners 8">
            <a:extLst>
              <a:ext uri="{FF2B5EF4-FFF2-40B4-BE49-F238E27FC236}">
                <a16:creationId xmlns:a16="http://schemas.microsoft.com/office/drawing/2014/main" id="{DB1BAF48-B9F9-19E8-B52C-33B0EDF33F35}"/>
              </a:ext>
            </a:extLst>
          </p:cNvPr>
          <p:cNvSpPr/>
          <p:nvPr/>
        </p:nvSpPr>
        <p:spPr>
          <a:xfrm>
            <a:off x="4058653" y="2090194"/>
            <a:ext cx="2361405" cy="527477"/>
          </a:xfrm>
          <a:prstGeom prst="roundRect">
            <a:avLst>
              <a:gd name="adj" fmla="val 18204"/>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2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Microsoft 365 Copilot</a:t>
            </a:r>
          </a:p>
        </p:txBody>
      </p:sp>
      <p:sp>
        <p:nvSpPr>
          <p:cNvPr id="23" name="Rectangle: Rounded Corners 8">
            <a:extLst>
              <a:ext uri="{FF2B5EF4-FFF2-40B4-BE49-F238E27FC236}">
                <a16:creationId xmlns:a16="http://schemas.microsoft.com/office/drawing/2014/main" id="{D4F09082-7137-6F96-7736-46D738933AB3}"/>
              </a:ext>
            </a:extLst>
          </p:cNvPr>
          <p:cNvSpPr/>
          <p:nvPr/>
        </p:nvSpPr>
        <p:spPr>
          <a:xfrm>
            <a:off x="6639266" y="2090194"/>
            <a:ext cx="2361405" cy="527477"/>
          </a:xfrm>
          <a:prstGeom prst="roundRect">
            <a:avLst>
              <a:gd name="adj" fmla="val 18204"/>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2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Agents</a:t>
            </a:r>
          </a:p>
        </p:txBody>
      </p:sp>
      <p:sp>
        <p:nvSpPr>
          <p:cNvPr id="24" name="Rectangle: Rounded Corners 8">
            <a:extLst>
              <a:ext uri="{FF2B5EF4-FFF2-40B4-BE49-F238E27FC236}">
                <a16:creationId xmlns:a16="http://schemas.microsoft.com/office/drawing/2014/main" id="{1BB34176-7A59-58F8-69B5-296EB368243A}"/>
              </a:ext>
            </a:extLst>
          </p:cNvPr>
          <p:cNvSpPr/>
          <p:nvPr/>
        </p:nvSpPr>
        <p:spPr>
          <a:xfrm>
            <a:off x="9219876" y="2090194"/>
            <a:ext cx="2361405" cy="527477"/>
          </a:xfrm>
          <a:prstGeom prst="roundRect">
            <a:avLst>
              <a:gd name="adj" fmla="val 18204"/>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2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Security &amp; management</a:t>
            </a:r>
          </a:p>
        </p:txBody>
      </p:sp>
      <p:sp>
        <p:nvSpPr>
          <p:cNvPr id="28" name="Rectangle: Rounded Corners 8">
            <a:extLst>
              <a:ext uri="{FF2B5EF4-FFF2-40B4-BE49-F238E27FC236}">
                <a16:creationId xmlns:a16="http://schemas.microsoft.com/office/drawing/2014/main" id="{B57BC55C-7471-99C6-76EF-5EA2629B1CD2}"/>
              </a:ext>
            </a:extLst>
          </p:cNvPr>
          <p:cNvSpPr/>
          <p:nvPr/>
        </p:nvSpPr>
        <p:spPr>
          <a:xfrm>
            <a:off x="6639261" y="4905575"/>
            <a:ext cx="2361406" cy="918497"/>
          </a:xfrm>
          <a:prstGeom prst="roundRect">
            <a:avLst>
              <a:gd name="adj" fmla="val 8900"/>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2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50% reduction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Up to 50% expected reduction in help-desk efforts due to faster provisioning, remote setup, &amp; content discovery.</a:t>
            </a:r>
            <a:r>
              <a:rPr kumimoji="0" lang="en-US" sz="900" b="0" i="0" u="none" strike="noStrike" kern="1200" cap="none" spc="0" normalizeH="0" baseline="30000" noProof="0">
                <a:ln>
                  <a:noFill/>
                </a:ln>
                <a:solidFill>
                  <a:prstClr val="white"/>
                </a:solidFill>
                <a:effectLst/>
                <a:uLnTx/>
                <a:uFillTx/>
                <a:latin typeface="Segoe Sans Display"/>
                <a:ea typeface="+mn-ea"/>
                <a:cs typeface="+mn-cs"/>
              </a:rPr>
              <a:t> 1</a:t>
            </a:r>
            <a:endParaRPr kumimoji="0" lang="en-US" sz="9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p:txBody>
      </p:sp>
      <p:sp>
        <p:nvSpPr>
          <p:cNvPr id="29" name="Rectangle: Rounded Corners 8">
            <a:extLst>
              <a:ext uri="{FF2B5EF4-FFF2-40B4-BE49-F238E27FC236}">
                <a16:creationId xmlns:a16="http://schemas.microsoft.com/office/drawing/2014/main" id="{75C95C9C-BB38-FC17-CC55-4B65ED4705DF}"/>
              </a:ext>
            </a:extLst>
          </p:cNvPr>
          <p:cNvSpPr/>
          <p:nvPr/>
        </p:nvSpPr>
        <p:spPr>
          <a:xfrm>
            <a:off x="4058650" y="4905575"/>
            <a:ext cx="2361406" cy="918497"/>
          </a:xfrm>
          <a:prstGeom prst="roundRect">
            <a:avLst>
              <a:gd name="adj" fmla="val 8900"/>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72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5 hours saved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Expected time-savings per employee each week through speedier workflows, freeing time for other valuable work.</a:t>
            </a:r>
            <a:r>
              <a:rPr kumimoji="0" lang="en-US" sz="1200" b="0" i="0" u="none" strike="noStrike" kern="1200" cap="none" spc="0" normalizeH="0" baseline="30000" noProof="0">
                <a:ln>
                  <a:noFill/>
                </a:ln>
                <a:solidFill>
                  <a:prstClr val="white"/>
                </a:solidFill>
                <a:effectLst/>
                <a:uLnTx/>
                <a:uFillTx/>
                <a:latin typeface="Segoe Sans Display"/>
                <a:ea typeface="+mn-ea"/>
                <a:cs typeface="+mn-cs"/>
              </a:rPr>
              <a:t>1</a:t>
            </a:r>
            <a:endParaRPr kumimoji="0" lang="en-US" sz="9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endParaRPr>
          </a:p>
        </p:txBody>
      </p:sp>
      <p:sp>
        <p:nvSpPr>
          <p:cNvPr id="30" name="TextBox 29">
            <a:extLst>
              <a:ext uri="{FF2B5EF4-FFF2-40B4-BE49-F238E27FC236}">
                <a16:creationId xmlns:a16="http://schemas.microsoft.com/office/drawing/2014/main" id="{E9370F4F-8B4A-591C-DB91-6E7FD87B0883}"/>
              </a:ext>
            </a:extLst>
          </p:cNvPr>
          <p:cNvSpPr txBox="1"/>
          <p:nvPr/>
        </p:nvSpPr>
        <p:spPr>
          <a:xfrm>
            <a:off x="264710" y="6535042"/>
            <a:ext cx="6838632" cy="184666"/>
          </a:xfrm>
          <a:prstGeom prst="rect">
            <a:avLst/>
          </a:prstGeom>
          <a:noFill/>
        </p:spPr>
        <p:txBody>
          <a:bodyPr wrap="square" lIns="0" tIns="0" rIns="0" bIns="0" rtlCol="0" anchor="b" anchorCtr="0">
            <a:spAutoFit/>
          </a:bodyPr>
          <a:lstStyle>
            <a:defPPr>
              <a:defRPr lang="en-US"/>
            </a:defPPr>
            <a:lvl1pPr marL="91440" marR="0" lvl="0" indent="-91440" fontAlgn="auto">
              <a:lnSpc>
                <a:spcPct val="100000"/>
              </a:lnSpc>
              <a:spcBef>
                <a:spcPts val="0"/>
              </a:spcBef>
              <a:spcAft>
                <a:spcPts val="0"/>
              </a:spcAft>
              <a:buClrTx/>
              <a:buSzTx/>
              <a:buFontTx/>
              <a:buAutoNum type="arabicPlain"/>
              <a:tabLst/>
              <a:defRPr kumimoji="0" sz="600" b="0" i="0" u="none" strike="noStrike" cap="none" spc="0" normalizeH="0" baseline="0">
                <a:ln>
                  <a:noFill/>
                </a:ln>
                <a:solidFill>
                  <a:schemeClr val="bg1"/>
                </a:solidFill>
                <a:effectLst/>
                <a:uLnTx/>
                <a:uFillTx/>
                <a:latin typeface="Segoe Sans Display" pitchFamily="2" charset="0"/>
                <a:cs typeface="Segoe Sans Display" pitchFamily="2" charset="0"/>
              </a:defRPr>
            </a:lvl1pPr>
          </a:lstStyle>
          <a:p>
            <a:pPr marL="91440" marR="0" lvl="0" indent="-91440" algn="l" defTabSz="914400" rtl="0" eaLnBrk="1" fontAlgn="auto" latinLnBrk="0" hangingPunct="1">
              <a:lnSpc>
                <a:spcPct val="100000"/>
              </a:lnSpc>
              <a:spcBef>
                <a:spcPts val="0"/>
              </a:spcBef>
              <a:spcAft>
                <a:spcPts val="0"/>
              </a:spcAft>
              <a:buClrTx/>
              <a:buSzTx/>
              <a:buFontTx/>
              <a:buAutoNum type="arabicPlain"/>
              <a:tabLst/>
              <a:defRPr/>
            </a:pPr>
            <a:r>
              <a:rPr kumimoji="0" lang="en-US" sz="6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hlinkClick r:id="rId6">
                  <a:extLst>
                    <a:ext uri="{A12FA001-AC4F-418D-AE19-62706E023703}">
                      <ahyp:hlinkClr xmlns:ahyp="http://schemas.microsoft.com/office/drawing/2018/hyperlinkcolor" val="tx"/>
                    </a:ext>
                  </a:extLst>
                </a:hlinkClick>
              </a:rPr>
              <a:t>New Tech: The Projected Total Economic Impact™ </a:t>
            </a:r>
            <a:r>
              <a:rPr kumimoji="0" lang="en-US" sz="6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of Microsoft Copilot+ PCs. Microsoft-commissioned study by Forrester Consulting, July  2025. Projected benefits for a single composite organization that has US$1 billion annual revenue and 2,000 employees with 80% using Copilot+ PCs. In comparison to a mixed environment of conventional Windows 11 and Windows 10 PCs.</a:t>
            </a:r>
          </a:p>
        </p:txBody>
      </p:sp>
      <p:sp>
        <p:nvSpPr>
          <p:cNvPr id="4" name="Rectangle: Rounded Corners 3">
            <a:extLst>
              <a:ext uri="{FF2B5EF4-FFF2-40B4-BE49-F238E27FC236}">
                <a16:creationId xmlns:a16="http://schemas.microsoft.com/office/drawing/2014/main" id="{BF5FD481-FC5D-24E6-F009-1760EE6279A8}"/>
              </a:ext>
            </a:extLst>
          </p:cNvPr>
          <p:cNvSpPr/>
          <p:nvPr/>
        </p:nvSpPr>
        <p:spPr>
          <a:xfrm>
            <a:off x="6639263" y="2778009"/>
            <a:ext cx="2361406" cy="903445"/>
          </a:xfrm>
          <a:prstGeom prst="roundRect">
            <a:avLst>
              <a:gd name="adj" fmla="val 7237"/>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Windows Agentic Workspace with Agents on the taskbar</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MCP enablement</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Isolated &amp; Auditable</a:t>
            </a:r>
          </a:p>
        </p:txBody>
      </p:sp>
      <p:sp>
        <p:nvSpPr>
          <p:cNvPr id="5" name="Rectangle: Rounded Corners 4">
            <a:extLst>
              <a:ext uri="{FF2B5EF4-FFF2-40B4-BE49-F238E27FC236}">
                <a16:creationId xmlns:a16="http://schemas.microsoft.com/office/drawing/2014/main" id="{68707AE4-3FE6-42D1-7C7B-AEC71E2D2EF1}"/>
              </a:ext>
            </a:extLst>
          </p:cNvPr>
          <p:cNvSpPr/>
          <p:nvPr/>
        </p:nvSpPr>
        <p:spPr>
          <a:xfrm>
            <a:off x="9219872" y="2778009"/>
            <a:ext cx="2361406" cy="903445"/>
          </a:xfrm>
          <a:prstGeom prst="roundRect">
            <a:avLst>
              <a:gd name="adj" fmla="val 7237"/>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Hardware-backed security</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Fleet insights &amp; automation</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Built-in resiliency </a:t>
            </a:r>
          </a:p>
        </p:txBody>
      </p:sp>
      <p:sp>
        <p:nvSpPr>
          <p:cNvPr id="7" name="Rectangle: Rounded Corners 6">
            <a:extLst>
              <a:ext uri="{FF2B5EF4-FFF2-40B4-BE49-F238E27FC236}">
                <a16:creationId xmlns:a16="http://schemas.microsoft.com/office/drawing/2014/main" id="{505D9869-FC31-B08F-B423-49FC4AA9DAD2}"/>
              </a:ext>
            </a:extLst>
          </p:cNvPr>
          <p:cNvSpPr/>
          <p:nvPr/>
        </p:nvSpPr>
        <p:spPr>
          <a:xfrm>
            <a:off x="4058654" y="3841792"/>
            <a:ext cx="2361406" cy="903445"/>
          </a:xfrm>
          <a:prstGeom prst="roundRect">
            <a:avLst>
              <a:gd name="adj" fmla="val 7237"/>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Microsoft 365 Copilot offline</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More features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Instant results</a:t>
            </a: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endParaRPr>
          </a:p>
        </p:txBody>
      </p:sp>
      <p:sp>
        <p:nvSpPr>
          <p:cNvPr id="8" name="Rectangle: Rounded Corners 7">
            <a:extLst>
              <a:ext uri="{FF2B5EF4-FFF2-40B4-BE49-F238E27FC236}">
                <a16:creationId xmlns:a16="http://schemas.microsoft.com/office/drawing/2014/main" id="{A519F63D-8A5A-1EA1-7409-126C25D21ADE}"/>
              </a:ext>
            </a:extLst>
          </p:cNvPr>
          <p:cNvSpPr/>
          <p:nvPr/>
        </p:nvSpPr>
        <p:spPr>
          <a:xfrm>
            <a:off x="6639263" y="3841792"/>
            <a:ext cx="2361406" cy="903445"/>
          </a:xfrm>
          <a:prstGeom prst="roundRect">
            <a:avLst>
              <a:gd name="adj" fmla="val 7237"/>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Local Agentic Workspace</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On-device agents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Secure processing</a:t>
            </a:r>
          </a:p>
        </p:txBody>
      </p:sp>
      <p:sp>
        <p:nvSpPr>
          <p:cNvPr id="9" name="Rectangle: Rounded Corners 8">
            <a:extLst>
              <a:ext uri="{FF2B5EF4-FFF2-40B4-BE49-F238E27FC236}">
                <a16:creationId xmlns:a16="http://schemas.microsoft.com/office/drawing/2014/main" id="{462F3AF1-D116-F793-68F3-BDA5FEE5B4DA}"/>
              </a:ext>
            </a:extLst>
          </p:cNvPr>
          <p:cNvSpPr/>
          <p:nvPr/>
        </p:nvSpPr>
        <p:spPr>
          <a:xfrm>
            <a:off x="9219872" y="3841792"/>
            <a:ext cx="2361406" cy="903445"/>
          </a:xfrm>
          <a:prstGeom prst="roundRect">
            <a:avLst>
              <a:gd name="adj" fmla="val 7237"/>
            </a:avLst>
          </a:prstGeom>
          <a:gradFill flip="none" rotWithShape="1">
            <a:gsLst>
              <a:gs pos="28000">
                <a:schemeClr val="tx1">
                  <a:alpha val="0"/>
                </a:schemeClr>
              </a:gs>
              <a:gs pos="100000">
                <a:schemeClr val="tx1">
                  <a:alpha val="25000"/>
                </a:schemeClr>
              </a:gs>
            </a:gsLst>
            <a:lin ang="7200000" scaled="0"/>
            <a:tileRect/>
          </a:gradFill>
          <a:ln w="1079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Secured-core + Pluton</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AI feature management</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Enterprise ISV apps</a:t>
            </a:r>
          </a:p>
        </p:txBody>
      </p:sp>
    </p:spTree>
    <p:extLst>
      <p:ext uri="{BB962C8B-B14F-4D97-AF65-F5344CB8AC3E}">
        <p14:creationId xmlns:p14="http://schemas.microsoft.com/office/powerpoint/2010/main" val="148013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00E63-B591-A67A-F0CB-50812AB7CA2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6128FA8-547B-BAF0-5192-7199B3F01FE3}"/>
              </a:ext>
            </a:extLst>
          </p:cNvPr>
          <p:cNvGrpSpPr/>
          <p:nvPr/>
        </p:nvGrpSpPr>
        <p:grpSpPr>
          <a:xfrm>
            <a:off x="783017" y="1741528"/>
            <a:ext cx="10625966" cy="4092889"/>
            <a:chOff x="1120474" y="2075356"/>
            <a:chExt cx="10625966" cy="4092889"/>
          </a:xfrm>
        </p:grpSpPr>
        <p:grpSp>
          <p:nvGrpSpPr>
            <p:cNvPr id="5" name="Group 4">
              <a:extLst>
                <a:ext uri="{FF2B5EF4-FFF2-40B4-BE49-F238E27FC236}">
                  <a16:creationId xmlns:a16="http://schemas.microsoft.com/office/drawing/2014/main" id="{2FE260AC-F050-A58A-354D-4A01635F0214}"/>
                </a:ext>
              </a:extLst>
            </p:cNvPr>
            <p:cNvGrpSpPr/>
            <p:nvPr/>
          </p:nvGrpSpPr>
          <p:grpSpPr>
            <a:xfrm>
              <a:off x="1120474" y="2075356"/>
              <a:ext cx="3387300" cy="4092889"/>
              <a:chOff x="445560" y="2075356"/>
              <a:chExt cx="3387300" cy="4092889"/>
            </a:xfrm>
          </p:grpSpPr>
          <p:sp>
            <p:nvSpPr>
              <p:cNvPr id="3" name="Rectangle: Rounded Corners 8">
                <a:extLst>
                  <a:ext uri="{FF2B5EF4-FFF2-40B4-BE49-F238E27FC236}">
                    <a16:creationId xmlns:a16="http://schemas.microsoft.com/office/drawing/2014/main" id="{C9F9F865-ABBB-15BA-4053-23FEF1AF6324}"/>
                  </a:ext>
                </a:extLst>
              </p:cNvPr>
              <p:cNvSpPr/>
              <p:nvPr/>
            </p:nvSpPr>
            <p:spPr>
              <a:xfrm>
                <a:off x="445560" y="2075356"/>
                <a:ext cx="3387300" cy="4092889"/>
              </a:xfrm>
              <a:prstGeom prst="roundRect">
                <a:avLst>
                  <a:gd name="adj" fmla="val 6466"/>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Levi’s Windows 11 &amp; Copilot+ PC Transformation: Modern, Secure, and AI-Powered for Retail Innovation.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Levi’s is modernizing operations with Windows 11 and Copilot+ PCs, driving secure endpoint management and productivity across retail and corporate environments. Anchored on Windows 11, Levi’s combines enterprise-grade security with intuitive AI experiences, empowering employees to innovate faster and deliver measurable business outcomes.</a:t>
                </a:r>
              </a:p>
            </p:txBody>
          </p:sp>
          <p:pic>
            <p:nvPicPr>
              <p:cNvPr id="37" name="Picture 36" descr="File:Levi's logo.svg - Wikimedia Commons">
                <a:extLst>
                  <a:ext uri="{FF2B5EF4-FFF2-40B4-BE49-F238E27FC236}">
                    <a16:creationId xmlns:a16="http://schemas.microsoft.com/office/drawing/2014/main" id="{1B26759C-D0E5-AADF-1C3F-70741F331C7B}"/>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1314240" y="2499489"/>
                <a:ext cx="1649940" cy="685756"/>
              </a:xfrm>
              <a:prstGeom prst="rect">
                <a:avLst/>
              </a:prstGeom>
            </p:spPr>
          </p:pic>
        </p:grpSp>
        <p:grpSp>
          <p:nvGrpSpPr>
            <p:cNvPr id="7" name="Group 6">
              <a:extLst>
                <a:ext uri="{FF2B5EF4-FFF2-40B4-BE49-F238E27FC236}">
                  <a16:creationId xmlns:a16="http://schemas.microsoft.com/office/drawing/2014/main" id="{5D00E950-ED3F-C370-1DA9-9EC355CCF790}"/>
                </a:ext>
              </a:extLst>
            </p:cNvPr>
            <p:cNvGrpSpPr/>
            <p:nvPr/>
          </p:nvGrpSpPr>
          <p:grpSpPr>
            <a:xfrm>
              <a:off x="4739807" y="2075356"/>
              <a:ext cx="3387300" cy="4092889"/>
              <a:chOff x="4402350" y="2075356"/>
              <a:chExt cx="3387300" cy="4092889"/>
            </a:xfrm>
          </p:grpSpPr>
          <p:sp>
            <p:nvSpPr>
              <p:cNvPr id="28" name="Rectangle: Rounded Corners 8">
                <a:extLst>
                  <a:ext uri="{FF2B5EF4-FFF2-40B4-BE49-F238E27FC236}">
                    <a16:creationId xmlns:a16="http://schemas.microsoft.com/office/drawing/2014/main" id="{51B6F4FB-B342-D7D1-3058-2DBE3F5D811A}"/>
                  </a:ext>
                </a:extLst>
              </p:cNvPr>
              <p:cNvSpPr/>
              <p:nvPr/>
            </p:nvSpPr>
            <p:spPr>
              <a:xfrm>
                <a:off x="4402350" y="2075356"/>
                <a:ext cx="3387300" cy="4092889"/>
              </a:xfrm>
              <a:prstGeom prst="roundRect">
                <a:avLst>
                  <a:gd name="adj" fmla="val 6466"/>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Suncorp’s Windows 11 &amp; Copilot+ PC Transformation: Secure, Productive, and Scalable AI for Financial Services</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Suncorp moved from AI experimentation to enterprise-scale GenAI, anchored on Copilot+ PCs and Windows 11, boosting security and productivity for every employee. Windows 11 provides a trusted foundation for AI-driven workflows, enabling Suncorp to innovate responsibly and improve collaboration across its financial ecosystem.</a:t>
                </a:r>
              </a:p>
            </p:txBody>
          </p:sp>
          <p:pic>
            <p:nvPicPr>
              <p:cNvPr id="38" name="Picture 37">
                <a:extLst>
                  <a:ext uri="{FF2B5EF4-FFF2-40B4-BE49-F238E27FC236}">
                    <a16:creationId xmlns:a16="http://schemas.microsoft.com/office/drawing/2014/main" id="{27B11BAA-1548-5CB0-EE94-D90C0B05358D}"/>
                  </a:ext>
                </a:extLst>
              </p:cNvPr>
              <p:cNvPicPr>
                <a:picLocks noChangeAspect="1"/>
              </p:cNvPicPr>
              <p:nvPr/>
            </p:nvPicPr>
            <p:blipFill>
              <a:blip r:embed="rId4"/>
              <a:stretch>
                <a:fillRect/>
              </a:stretch>
            </p:blipFill>
            <p:spPr>
              <a:xfrm>
                <a:off x="5036820" y="2518383"/>
                <a:ext cx="2118360" cy="647969"/>
              </a:xfrm>
              <a:prstGeom prst="rect">
                <a:avLst/>
              </a:prstGeom>
            </p:spPr>
          </p:pic>
        </p:grpSp>
        <p:grpSp>
          <p:nvGrpSpPr>
            <p:cNvPr id="6" name="Group 5">
              <a:extLst>
                <a:ext uri="{FF2B5EF4-FFF2-40B4-BE49-F238E27FC236}">
                  <a16:creationId xmlns:a16="http://schemas.microsoft.com/office/drawing/2014/main" id="{3DED54DB-8846-F614-9EB6-100265FBFB2C}"/>
                </a:ext>
              </a:extLst>
            </p:cNvPr>
            <p:cNvGrpSpPr/>
            <p:nvPr/>
          </p:nvGrpSpPr>
          <p:grpSpPr>
            <a:xfrm>
              <a:off x="8359140" y="2075356"/>
              <a:ext cx="3387300" cy="4092889"/>
              <a:chOff x="8359140" y="2075356"/>
              <a:chExt cx="3387300" cy="4092889"/>
            </a:xfrm>
          </p:grpSpPr>
          <p:sp>
            <p:nvSpPr>
              <p:cNvPr id="34" name="Rectangle: Rounded Corners 8">
                <a:extLst>
                  <a:ext uri="{FF2B5EF4-FFF2-40B4-BE49-F238E27FC236}">
                    <a16:creationId xmlns:a16="http://schemas.microsoft.com/office/drawing/2014/main" id="{B4B9D225-6EDB-4CF7-D872-3E036872983A}"/>
                  </a:ext>
                </a:extLst>
              </p:cNvPr>
              <p:cNvSpPr/>
              <p:nvPr/>
            </p:nvSpPr>
            <p:spPr>
              <a:xfrm>
                <a:off x="8359140" y="2075356"/>
                <a:ext cx="3387300" cy="4092889"/>
              </a:xfrm>
              <a:prstGeom prst="roundRect">
                <a:avLst>
                  <a:gd name="adj" fmla="val 6466"/>
                </a:avLst>
              </a:prstGeom>
              <a:gradFill flip="none" rotWithShape="1">
                <a:gsLst>
                  <a:gs pos="28000">
                    <a:schemeClr val="tx1">
                      <a:alpha val="0"/>
                    </a:schemeClr>
                  </a:gs>
                  <a:gs pos="100000">
                    <a:schemeClr val="tx1">
                      <a:alpha val="25000"/>
                    </a:schemeClr>
                  </a:gs>
                </a:gsLst>
                <a:lin ang="7200000" scaled="0"/>
                <a:tileRect/>
              </a:gradFill>
              <a:ln w="15875">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90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Display Semibold"/>
                    <a:ea typeface="+mn-ea"/>
                    <a:cs typeface="Segoe Sans Display Semibold" pitchFamily="2" charset="0"/>
                  </a:rPr>
                  <a:t>Banco do Brasil’s Windows 11 Workspace: Unified, Secure, and Built for Collaboration.</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Display"/>
                    <a:ea typeface="+mn-ea"/>
                    <a:cs typeface="Segoe Sans Display Semibold" pitchFamily="2" charset="0"/>
                  </a:rPr>
                  <a:t>Banco do Brasil is standardizing on Windows 11 to strengthen security and streamline operations across thousands of branches, improving employee experience and compliance. With Windows 11 Banco is accelerating digital transformation, enabling AI-powered insights and collaboration that drive efficiency and customer trust. </a:t>
                </a:r>
              </a:p>
            </p:txBody>
          </p:sp>
          <p:pic>
            <p:nvPicPr>
              <p:cNvPr id="39" name="Picture 38">
                <a:extLst>
                  <a:ext uri="{FF2B5EF4-FFF2-40B4-BE49-F238E27FC236}">
                    <a16:creationId xmlns:a16="http://schemas.microsoft.com/office/drawing/2014/main" id="{ADD12C7A-AB67-9394-C75A-B5143B5B10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7930" y="2443039"/>
                <a:ext cx="1569720" cy="798656"/>
              </a:xfrm>
              <a:prstGeom prst="rect">
                <a:avLst/>
              </a:prstGeom>
            </p:spPr>
          </p:pic>
        </p:grpSp>
      </p:grpSp>
      <p:sp>
        <p:nvSpPr>
          <p:cNvPr id="2" name="Title 6">
            <a:extLst>
              <a:ext uri="{FF2B5EF4-FFF2-40B4-BE49-F238E27FC236}">
                <a16:creationId xmlns:a16="http://schemas.microsoft.com/office/drawing/2014/main" id="{98E01B27-03E6-9BC8-2790-96ACEE7CEC18}"/>
              </a:ext>
            </a:extLst>
          </p:cNvPr>
          <p:cNvSpPr txBox="1">
            <a:spLocks/>
          </p:cNvSpPr>
          <p:nvPr/>
        </p:nvSpPr>
        <p:spPr>
          <a:xfrm>
            <a:off x="2841102" y="899464"/>
            <a:ext cx="6509795" cy="523220"/>
          </a:xfrm>
          <a:prstGeom prst="rect">
            <a:avLst/>
          </a:prstGeom>
        </p:spPr>
        <p:txBody>
          <a:bodyPr vert="horz" wrap="none" lIns="0" tIns="0" rIns="0" bIns="0" rtlCol="0" anchor="t">
            <a:spAutoFit/>
          </a:bodyPr>
          <a:lstStyle>
            <a:defPPr>
              <a:defRPr lang="en-US"/>
            </a:defPPr>
            <a:lvl1pPr marR="0" lvl="0" indent="0" algn="ctr" defTabSz="914327" fontAlgn="auto">
              <a:lnSpc>
                <a:spcPct val="85000"/>
              </a:lnSpc>
              <a:spcBef>
                <a:spcPts val="0"/>
              </a:spcBef>
              <a:spcAft>
                <a:spcPts val="0"/>
              </a:spcAft>
              <a:buClrTx/>
              <a:buSzTx/>
              <a:buFontTx/>
              <a:buNone/>
              <a:tabLst/>
              <a:defRPr kumimoji="0" sz="4000" b="0" i="0" u="none" strike="noStrike" kern="0" cap="none" spc="-100" normalizeH="0">
                <a:ln>
                  <a:noFill/>
                </a:ln>
                <a:gradFill>
                  <a:gsLst>
                    <a:gs pos="100000">
                      <a:srgbClr val="ABE9FF"/>
                    </a:gs>
                    <a:gs pos="38000">
                      <a:schemeClr val="tx1"/>
                    </a:gs>
                  </a:gsLst>
                  <a:path path="circle">
                    <a:fillToRect r="100000" b="100000"/>
                  </a:path>
                </a:gradFill>
                <a:effectLst/>
                <a:uLnTx/>
                <a:uFillTx/>
                <a:ea typeface="+mj-ea"/>
                <a:cs typeface="Segoe Sans Display Semilight" pitchFamily="2" charset="0"/>
              </a:defRPr>
            </a:lvl1pPr>
          </a:lstStyle>
          <a:p>
            <a:pPr marL="0" marR="0" lvl="0" indent="0" algn="ctr" defTabSz="914327" rtl="0" eaLnBrk="1" fontAlgn="auto" latinLnBrk="0" hangingPunct="1">
              <a:lnSpc>
                <a:spcPct val="85000"/>
              </a:lnSpc>
              <a:spcBef>
                <a:spcPts val="0"/>
              </a:spcBef>
              <a:spcAft>
                <a:spcPts val="0"/>
              </a:spcAft>
              <a:buClrTx/>
              <a:buSzTx/>
              <a:buFontTx/>
              <a:buNone/>
              <a:tabLst/>
              <a:defRPr/>
            </a:pPr>
            <a:r>
              <a:rPr kumimoji="0" lang="en-US" sz="4000" b="0" i="0" u="none" strike="noStrike" kern="0" cap="none" spc="-100" normalizeH="0" baseline="0" noProof="0">
                <a:ln>
                  <a:noFill/>
                </a:ln>
                <a:gradFill>
                  <a:gsLst>
                    <a:gs pos="100000">
                      <a:srgbClr val="ABE9FF"/>
                    </a:gs>
                    <a:gs pos="38000">
                      <a:prstClr val="white"/>
                    </a:gs>
                  </a:gsLst>
                  <a:path path="circle">
                    <a:fillToRect r="100000" b="100000"/>
                  </a:path>
                </a:gradFill>
                <a:effectLst/>
                <a:uLnTx/>
                <a:uFillTx/>
                <a:latin typeface="Segoe Sans Display"/>
                <a:ea typeface="+mj-ea"/>
                <a:cs typeface="Segoe Sans Display Semilight" pitchFamily="2" charset="0"/>
              </a:rPr>
              <a:t>Frontier Firms run on Windows</a:t>
            </a:r>
          </a:p>
        </p:txBody>
      </p:sp>
    </p:spTree>
    <p:extLst>
      <p:ext uri="{BB962C8B-B14F-4D97-AF65-F5344CB8AC3E}">
        <p14:creationId xmlns:p14="http://schemas.microsoft.com/office/powerpoint/2010/main" val="107701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48E9E-F2D1-F681-56F0-9F344375EB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A98FC0B-037A-9456-6E42-DFAFC14A2424}"/>
              </a:ext>
            </a:extLst>
          </p:cNvPr>
          <p:cNvSpPr>
            <a:spLocks noGrp="1"/>
          </p:cNvSpPr>
          <p:nvPr>
            <p:ph type="title" idx="4294967295"/>
          </p:nvPr>
        </p:nvSpPr>
        <p:spPr>
          <a:xfrm>
            <a:off x="5904501" y="2484349"/>
            <a:ext cx="3625850" cy="276225"/>
          </a:xfrm>
        </p:spPr>
        <p:txBody>
          <a:bodyPr vert="horz" wrap="square" lIns="0" tIns="0" rIns="0" bIns="0" rtlCol="0" anchor="t">
            <a:spAutoFit/>
          </a:bodyPr>
          <a:lstStyle/>
          <a:p>
            <a:pPr>
              <a:lnSpc>
                <a:spcPct val="90000"/>
              </a:lnSpc>
              <a:spcAft>
                <a:spcPts val="0"/>
              </a:spcAft>
            </a:pPr>
            <a:r>
              <a:rPr lang="en-US" sz="2000" kern="0" spc="-50">
                <a:latin typeface="Segoe Sans Display Semibold"/>
              </a:rPr>
              <a:t>Key takeaways</a:t>
            </a:r>
          </a:p>
        </p:txBody>
      </p:sp>
      <p:sp>
        <p:nvSpPr>
          <p:cNvPr id="8" name="TextBox 1">
            <a:extLst>
              <a:ext uri="{FF2B5EF4-FFF2-40B4-BE49-F238E27FC236}">
                <a16:creationId xmlns:a16="http://schemas.microsoft.com/office/drawing/2014/main" id="{63027932-4984-BA06-7FB3-1136E5BF9CCD}"/>
              </a:ext>
            </a:extLst>
          </p:cNvPr>
          <p:cNvSpPr txBox="1">
            <a:spLocks/>
          </p:cNvSpPr>
          <p:nvPr/>
        </p:nvSpPr>
        <p:spPr>
          <a:xfrm>
            <a:off x="5904501" y="1164141"/>
            <a:ext cx="5530843" cy="553998"/>
          </a:xfrm>
          <a:prstGeom prst="rect">
            <a:avLst/>
          </a:prstGeom>
        </p:spPr>
        <p:txBody>
          <a:bodyPr vert="horz" wrap="square" lIns="0" tIns="0" rIns="0" bIns="0" rtlCol="0" anchor="t">
            <a:spAutoFit/>
          </a:bodyPr>
          <a:lstStyle>
            <a:defPPr>
              <a:defRPr lang="en-US"/>
            </a:defPPr>
            <a:lvl1pPr marR="0" lvl="0" indent="0" algn="ctr" defTabSz="914327" fontAlgn="auto">
              <a:lnSpc>
                <a:spcPct val="90000"/>
              </a:lnSpc>
              <a:spcBef>
                <a:spcPts val="0"/>
              </a:spcBef>
              <a:spcAft>
                <a:spcPts val="0"/>
              </a:spcAft>
              <a:buClrTx/>
              <a:buSzTx/>
              <a:buFontTx/>
              <a:buNone/>
              <a:tabLst/>
              <a:defRPr kumimoji="0" sz="4400" b="0" i="0" u="none" strike="noStrike" kern="0" cap="none" spc="-100" normalizeH="0" baseline="0">
                <a:ln>
                  <a:noFill/>
                </a:ln>
                <a:gradFill>
                  <a:gsLst>
                    <a:gs pos="100000">
                      <a:srgbClr val="FFF8F3">
                        <a:lumMod val="90000"/>
                      </a:srgbClr>
                    </a:gs>
                    <a:gs pos="56000">
                      <a:schemeClr val="tx1"/>
                    </a:gs>
                  </a:gsLst>
                  <a:lin ang="3600000" scaled="0"/>
                </a:gradFill>
                <a:effectLst/>
                <a:uLnTx/>
                <a:uFillTx/>
                <a:latin typeface="Segoe Sans Display Semibold"/>
                <a:ea typeface="+mj-ea"/>
                <a:cs typeface="Segoe Sans Display"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27" rtl="0" eaLnBrk="1" fontAlgn="auto" latinLnBrk="0" hangingPunct="1">
              <a:lnSpc>
                <a:spcPct val="90000"/>
              </a:lnSpc>
              <a:spcBef>
                <a:spcPts val="0"/>
              </a:spcBef>
              <a:spcAft>
                <a:spcPts val="0"/>
              </a:spcAft>
              <a:buClrTx/>
              <a:buSzTx/>
              <a:buFontTx/>
              <a:buNone/>
              <a:tabLst/>
              <a:defRPr/>
            </a:pPr>
            <a:r>
              <a:rPr kumimoji="0" lang="en-US" sz="4000" b="0" i="0" u="none" strike="noStrike" kern="0" cap="none" spc="-50" normalizeH="0" baseline="0" noProof="0">
                <a:ln>
                  <a:noFill/>
                </a:ln>
                <a:gradFill>
                  <a:gsLst>
                    <a:gs pos="100000">
                      <a:srgbClr val="ABE9FF"/>
                    </a:gs>
                    <a:gs pos="56000">
                      <a:prstClr val="white"/>
                    </a:gs>
                  </a:gsLst>
                  <a:lin ang="3600000" scaled="0"/>
                </a:gradFill>
                <a:effectLst/>
                <a:uLnTx/>
                <a:uFillTx/>
                <a:latin typeface="Segoe Sans Display Semibold"/>
                <a:ea typeface="+mj-ea"/>
                <a:cs typeface="Segoe Sans Display" pitchFamily="2" charset="0"/>
              </a:rPr>
              <a:t>Your journey starts now</a:t>
            </a:r>
          </a:p>
        </p:txBody>
      </p:sp>
      <p:grpSp>
        <p:nvGrpSpPr>
          <p:cNvPr id="22" name="Group 21">
            <a:extLst>
              <a:ext uri="{FF2B5EF4-FFF2-40B4-BE49-F238E27FC236}">
                <a16:creationId xmlns:a16="http://schemas.microsoft.com/office/drawing/2014/main" id="{0DB140CA-B282-25D1-5814-AF636F51D1A0}"/>
              </a:ext>
            </a:extLst>
          </p:cNvPr>
          <p:cNvGrpSpPr/>
          <p:nvPr/>
        </p:nvGrpSpPr>
        <p:grpSpPr>
          <a:xfrm>
            <a:off x="5904501" y="3137927"/>
            <a:ext cx="5673264" cy="430887"/>
            <a:chOff x="6029786" y="3279571"/>
            <a:chExt cx="5673264" cy="430887"/>
          </a:xfrm>
        </p:grpSpPr>
        <p:sp>
          <p:nvSpPr>
            <p:cNvPr id="19" name="Rounded Rectangle 7">
              <a:extLst>
                <a:ext uri="{FF2B5EF4-FFF2-40B4-BE49-F238E27FC236}">
                  <a16:creationId xmlns:a16="http://schemas.microsoft.com/office/drawing/2014/main" id="{CF34435E-B65B-0F28-496D-82FD432D265A}"/>
                </a:ext>
              </a:extLst>
            </p:cNvPr>
            <p:cNvSpPr/>
            <p:nvPr/>
          </p:nvSpPr>
          <p:spPr>
            <a:xfrm>
              <a:off x="6029786" y="3297332"/>
              <a:ext cx="395364" cy="395364"/>
            </a:xfrm>
            <a:prstGeom prst="roundRect">
              <a:avLst>
                <a:gd name="adj" fmla="val 16361"/>
              </a:avLst>
            </a:prstGeom>
            <a:gradFill flip="none" rotWithShape="1">
              <a:gsLst>
                <a:gs pos="100000">
                  <a:srgbClr val="FFFFFF">
                    <a:alpha val="52684"/>
                  </a:srgbClr>
                </a:gs>
                <a:gs pos="0">
                  <a:srgbClr val="FFFFFF">
                    <a:alpha val="0"/>
                  </a:srgbClr>
                </a:gs>
              </a:gsLst>
              <a:path path="circle">
                <a:fillToRect r="100000" b="100000"/>
              </a:path>
              <a:tileRect l="-100000" t="-100000"/>
            </a:gradFill>
            <a:ln w="12700" cap="flat" cmpd="sng" algn="ctr">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28554" rtl="0" eaLnBrk="1" fontAlgn="auto" latinLnBrk="0" hangingPunct="1">
                <a:lnSpc>
                  <a:spcPct val="120000"/>
                </a:lnSpc>
                <a:spcBef>
                  <a:spcPts val="0"/>
                </a:spcBef>
                <a:spcAft>
                  <a:spcPts val="600"/>
                </a:spcAft>
                <a:buClrTx/>
                <a:buSzTx/>
                <a:buFontTx/>
                <a:buNone/>
                <a:tabLst/>
                <a:defRPr/>
              </a:pPr>
              <a:r>
                <a:rPr kumimoji="0" lang="en-US" sz="1400" b="0" i="0" u="none" strike="noStrike" kern="0" cap="none" spc="-50" normalizeH="0" baseline="0" noProof="0">
                  <a:ln>
                    <a:noFill/>
                  </a:ln>
                  <a:solidFill>
                    <a:prstClr val="white"/>
                  </a:solidFill>
                  <a:effectLst/>
                  <a:uLnTx/>
                  <a:uFillTx/>
                  <a:latin typeface="Segoe Sans Display Semibold"/>
                  <a:ea typeface="+mn-ea"/>
                  <a:cs typeface="Segoe Sans Display" pitchFamily="34" charset="-120"/>
                </a:rPr>
                <a:t>01</a:t>
              </a:r>
            </a:p>
          </p:txBody>
        </p:sp>
        <p:sp>
          <p:nvSpPr>
            <p:cNvPr id="20" name="TextBox 1">
              <a:extLst>
                <a:ext uri="{FF2B5EF4-FFF2-40B4-BE49-F238E27FC236}">
                  <a16:creationId xmlns:a16="http://schemas.microsoft.com/office/drawing/2014/main" id="{5CF61F4E-BA78-2769-F632-935851FA1A1F}"/>
                </a:ext>
              </a:extLst>
            </p:cNvPr>
            <p:cNvSpPr txBox="1"/>
            <p:nvPr/>
          </p:nvSpPr>
          <p:spPr>
            <a:xfrm>
              <a:off x="6722310" y="3279571"/>
              <a:ext cx="4980740" cy="430887"/>
            </a:xfrm>
            <a:prstGeom prst="rect">
              <a:avLst/>
            </a:prstGeom>
            <a:noFill/>
            <a:ln w="9525" cmpd="sng">
              <a:noFill/>
            </a:ln>
            <a:effectLst/>
          </p:spPr>
          <p:txBody>
            <a:bodyPr wrap="square" lIns="0" tIns="0" rIns="0" b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Modernize your estate with Windows 11 for a secure, manageable foundation for AI and future work.</a:t>
              </a:r>
            </a:p>
          </p:txBody>
        </p:sp>
      </p:grpSp>
      <p:grpSp>
        <p:nvGrpSpPr>
          <p:cNvPr id="23" name="Group 22">
            <a:extLst>
              <a:ext uri="{FF2B5EF4-FFF2-40B4-BE49-F238E27FC236}">
                <a16:creationId xmlns:a16="http://schemas.microsoft.com/office/drawing/2014/main" id="{7A2987B0-A927-D8BD-7BD1-FFF19EBD4FDA}"/>
              </a:ext>
            </a:extLst>
          </p:cNvPr>
          <p:cNvGrpSpPr/>
          <p:nvPr/>
        </p:nvGrpSpPr>
        <p:grpSpPr>
          <a:xfrm>
            <a:off x="5904501" y="3785251"/>
            <a:ext cx="5673264" cy="430887"/>
            <a:chOff x="6029786" y="4200011"/>
            <a:chExt cx="5673264" cy="430887"/>
          </a:xfrm>
        </p:grpSpPr>
        <p:sp>
          <p:nvSpPr>
            <p:cNvPr id="17" name="Rounded Rectangle 7">
              <a:extLst>
                <a:ext uri="{FF2B5EF4-FFF2-40B4-BE49-F238E27FC236}">
                  <a16:creationId xmlns:a16="http://schemas.microsoft.com/office/drawing/2014/main" id="{6A7D7B66-B0D4-AA3D-9CF3-2EE0256116F4}"/>
                </a:ext>
              </a:extLst>
            </p:cNvPr>
            <p:cNvSpPr/>
            <p:nvPr/>
          </p:nvSpPr>
          <p:spPr>
            <a:xfrm>
              <a:off x="6029786" y="4217771"/>
              <a:ext cx="395364" cy="395364"/>
            </a:xfrm>
            <a:prstGeom prst="roundRect">
              <a:avLst>
                <a:gd name="adj" fmla="val 16361"/>
              </a:avLst>
            </a:prstGeom>
            <a:gradFill flip="none" rotWithShape="1">
              <a:gsLst>
                <a:gs pos="100000">
                  <a:srgbClr val="FFFFFF">
                    <a:alpha val="52684"/>
                  </a:srgbClr>
                </a:gs>
                <a:gs pos="0">
                  <a:srgbClr val="FFFFFF">
                    <a:alpha val="0"/>
                  </a:srgbClr>
                </a:gs>
              </a:gsLst>
              <a:path path="circle">
                <a:fillToRect r="100000" b="100000"/>
              </a:path>
              <a:tileRect l="-100000" t="-100000"/>
            </a:gradFill>
            <a:ln w="12700" cap="flat" cmpd="sng" algn="ctr">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28554" rtl="0" eaLnBrk="1" fontAlgn="auto" latinLnBrk="0" hangingPunct="1">
                <a:lnSpc>
                  <a:spcPct val="120000"/>
                </a:lnSpc>
                <a:spcBef>
                  <a:spcPts val="0"/>
                </a:spcBef>
                <a:spcAft>
                  <a:spcPts val="600"/>
                </a:spcAft>
                <a:buClrTx/>
                <a:buSzTx/>
                <a:buFontTx/>
                <a:buNone/>
                <a:tabLst/>
                <a:defRPr/>
              </a:pPr>
              <a:r>
                <a:rPr kumimoji="0" lang="en-US" sz="1400" b="0" i="0" u="none" strike="noStrike" kern="0" cap="none" spc="-50" normalizeH="0" baseline="0" noProof="0">
                  <a:ln>
                    <a:noFill/>
                  </a:ln>
                  <a:solidFill>
                    <a:prstClr val="white"/>
                  </a:solidFill>
                  <a:effectLst/>
                  <a:uLnTx/>
                  <a:uFillTx/>
                  <a:latin typeface="Segoe Sans Display Semibold"/>
                  <a:ea typeface="+mn-ea"/>
                  <a:cs typeface="Segoe Sans Display" pitchFamily="34" charset="-120"/>
                </a:rPr>
                <a:t>02</a:t>
              </a:r>
            </a:p>
          </p:txBody>
        </p:sp>
        <p:sp>
          <p:nvSpPr>
            <p:cNvPr id="18" name="TextBox 1">
              <a:extLst>
                <a:ext uri="{FF2B5EF4-FFF2-40B4-BE49-F238E27FC236}">
                  <a16:creationId xmlns:a16="http://schemas.microsoft.com/office/drawing/2014/main" id="{BD079D98-0300-0650-31C4-D4187AF7AD81}"/>
                </a:ext>
              </a:extLst>
            </p:cNvPr>
            <p:cNvSpPr txBox="1"/>
            <p:nvPr/>
          </p:nvSpPr>
          <p:spPr>
            <a:xfrm>
              <a:off x="6722310" y="4200011"/>
              <a:ext cx="4980740" cy="430887"/>
            </a:xfrm>
            <a:prstGeom prst="rect">
              <a:avLst/>
            </a:prstGeom>
            <a:noFill/>
            <a:ln w="9525" cmpd="sng">
              <a:noFill/>
            </a:ln>
            <a:effectLst/>
          </p:spPr>
          <p:txBody>
            <a:bodyPr wrap="square" lIns="0" tIns="0" rIns="0" b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Refresh aging hardware with secure, high-performance devices, standardize on Copilot+ PCs to get the best of Windows 11.</a:t>
              </a:r>
            </a:p>
          </p:txBody>
        </p:sp>
      </p:grpSp>
      <p:grpSp>
        <p:nvGrpSpPr>
          <p:cNvPr id="24" name="Group 23">
            <a:extLst>
              <a:ext uri="{FF2B5EF4-FFF2-40B4-BE49-F238E27FC236}">
                <a16:creationId xmlns:a16="http://schemas.microsoft.com/office/drawing/2014/main" id="{CCEE000F-0304-3E39-9094-854333126F9F}"/>
              </a:ext>
            </a:extLst>
          </p:cNvPr>
          <p:cNvGrpSpPr/>
          <p:nvPr/>
        </p:nvGrpSpPr>
        <p:grpSpPr>
          <a:xfrm>
            <a:off x="5904501" y="4414814"/>
            <a:ext cx="5673264" cy="430887"/>
            <a:chOff x="6029786" y="5120450"/>
            <a:chExt cx="5673264" cy="430887"/>
          </a:xfrm>
        </p:grpSpPr>
        <p:sp>
          <p:nvSpPr>
            <p:cNvPr id="15" name="Rounded Rectangle 7">
              <a:extLst>
                <a:ext uri="{FF2B5EF4-FFF2-40B4-BE49-F238E27FC236}">
                  <a16:creationId xmlns:a16="http://schemas.microsoft.com/office/drawing/2014/main" id="{6B5C6C98-2F57-47B7-F4A6-FF3979FE7846}"/>
                </a:ext>
              </a:extLst>
            </p:cNvPr>
            <p:cNvSpPr/>
            <p:nvPr/>
          </p:nvSpPr>
          <p:spPr>
            <a:xfrm>
              <a:off x="6029786" y="5138211"/>
              <a:ext cx="395364" cy="395364"/>
            </a:xfrm>
            <a:prstGeom prst="roundRect">
              <a:avLst>
                <a:gd name="adj" fmla="val 16361"/>
              </a:avLst>
            </a:prstGeom>
            <a:gradFill flip="none" rotWithShape="1">
              <a:gsLst>
                <a:gs pos="100000">
                  <a:srgbClr val="FFFFFF">
                    <a:alpha val="52684"/>
                  </a:srgbClr>
                </a:gs>
                <a:gs pos="0">
                  <a:srgbClr val="FFFFFF">
                    <a:alpha val="0"/>
                  </a:srgbClr>
                </a:gs>
              </a:gsLst>
              <a:path path="circle">
                <a:fillToRect r="100000" b="100000"/>
              </a:path>
              <a:tileRect l="-100000" t="-100000"/>
            </a:gradFill>
            <a:ln w="12700" cap="flat" cmpd="sng" algn="ctr">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28554" rtl="0" eaLnBrk="1" fontAlgn="auto" latinLnBrk="0" hangingPunct="1">
                <a:lnSpc>
                  <a:spcPct val="120000"/>
                </a:lnSpc>
                <a:spcBef>
                  <a:spcPts val="0"/>
                </a:spcBef>
                <a:spcAft>
                  <a:spcPts val="600"/>
                </a:spcAft>
                <a:buClrTx/>
                <a:buSzTx/>
                <a:buFontTx/>
                <a:buNone/>
                <a:tabLst/>
                <a:defRPr/>
              </a:pPr>
              <a:r>
                <a:rPr kumimoji="0" lang="en-US" sz="1400" b="0" i="0" u="none" strike="noStrike" kern="0" cap="none" spc="-50" normalizeH="0" baseline="0" noProof="0">
                  <a:ln>
                    <a:noFill/>
                  </a:ln>
                  <a:solidFill>
                    <a:prstClr val="white"/>
                  </a:solidFill>
                  <a:effectLst/>
                  <a:uLnTx/>
                  <a:uFillTx/>
                  <a:latin typeface="Segoe Sans Display Semibold"/>
                  <a:ea typeface="+mn-ea"/>
                  <a:cs typeface="Segoe Sans Display" pitchFamily="34" charset="-120"/>
                </a:rPr>
                <a:t>03</a:t>
              </a:r>
            </a:p>
          </p:txBody>
        </p:sp>
        <p:sp>
          <p:nvSpPr>
            <p:cNvPr id="16" name="TextBox 1">
              <a:extLst>
                <a:ext uri="{FF2B5EF4-FFF2-40B4-BE49-F238E27FC236}">
                  <a16:creationId xmlns:a16="http://schemas.microsoft.com/office/drawing/2014/main" id="{8A0D6BA9-2708-C23E-AA7A-2F6C605C5ACE}"/>
                </a:ext>
              </a:extLst>
            </p:cNvPr>
            <p:cNvSpPr txBox="1"/>
            <p:nvPr/>
          </p:nvSpPr>
          <p:spPr>
            <a:xfrm>
              <a:off x="6722310" y="5120450"/>
              <a:ext cx="4980740" cy="430887"/>
            </a:xfrm>
            <a:prstGeom prst="rect">
              <a:avLst/>
            </a:prstGeom>
            <a:noFill/>
            <a:ln w="9525" cmpd="sng">
              <a:noFill/>
            </a:ln>
            <a:effectLst/>
          </p:spPr>
          <p:txBody>
            <a:bodyPr wrap="square" lIns="0" tIns="0" rIns="0" b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Deploy Microsoft 365 Copilot</a:t>
              </a:r>
              <a:r>
                <a:rPr kumimoji="0" lang="en-US" sz="1400" b="0" i="0" u="none" strike="noStrike" kern="1200" cap="none" spc="0" normalizeH="0" baseline="30000" noProof="0">
                  <a:ln>
                    <a:noFill/>
                  </a:ln>
                  <a:solidFill>
                    <a:prstClr val="white"/>
                  </a:solidFill>
                  <a:effectLst/>
                  <a:uLnTx/>
                  <a:uFillTx/>
                  <a:latin typeface="Segoe Sans Display"/>
                  <a:ea typeface="+mn-ea"/>
                  <a:cs typeface="+mn-cs"/>
                </a:rPr>
                <a:t>1</a:t>
              </a:r>
              <a:r>
                <a:rPr kumimoji="0" lang="en-US" sz="1400" b="0" i="0" u="none" strike="noStrike" kern="1200" cap="none" spc="0" normalizeH="0" baseline="0" noProof="0">
                  <a:ln>
                    <a:noFill/>
                  </a:ln>
                  <a:solidFill>
                    <a:prstClr val="white"/>
                  </a:solidFill>
                  <a:effectLst/>
                  <a:uLnTx/>
                  <a:uFillTx/>
                  <a:latin typeface="Segoe Sans Display"/>
                  <a:ea typeface="+mn-ea"/>
                  <a:cs typeface="+mn-cs"/>
                </a:rPr>
                <a:t> to make AI the front door to work.</a:t>
              </a:r>
            </a:p>
          </p:txBody>
        </p:sp>
      </p:grpSp>
      <p:pic>
        <p:nvPicPr>
          <p:cNvPr id="21" name="Picture 20">
            <a:extLst>
              <a:ext uri="{FF2B5EF4-FFF2-40B4-BE49-F238E27FC236}">
                <a16:creationId xmlns:a16="http://schemas.microsoft.com/office/drawing/2014/main" id="{3463CB33-F397-58E5-6938-A5334B7ADA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2104" y="424995"/>
            <a:ext cx="4866384" cy="6008010"/>
          </a:xfrm>
          <a:prstGeom prst="roundRect">
            <a:avLst>
              <a:gd name="adj" fmla="val 5945"/>
            </a:avLst>
          </a:prstGeom>
        </p:spPr>
      </p:pic>
      <p:grpSp>
        <p:nvGrpSpPr>
          <p:cNvPr id="25" name="Group 24">
            <a:extLst>
              <a:ext uri="{FF2B5EF4-FFF2-40B4-BE49-F238E27FC236}">
                <a16:creationId xmlns:a16="http://schemas.microsoft.com/office/drawing/2014/main" id="{8A1692B8-7189-59F5-D85F-2E91F264AD58}"/>
              </a:ext>
            </a:extLst>
          </p:cNvPr>
          <p:cNvGrpSpPr/>
          <p:nvPr/>
        </p:nvGrpSpPr>
        <p:grpSpPr>
          <a:xfrm>
            <a:off x="5904501" y="5026615"/>
            <a:ext cx="5673264" cy="430887"/>
            <a:chOff x="6029786" y="5120450"/>
            <a:chExt cx="5673264" cy="430887"/>
          </a:xfrm>
        </p:grpSpPr>
        <p:sp>
          <p:nvSpPr>
            <p:cNvPr id="26" name="Rounded Rectangle 7">
              <a:extLst>
                <a:ext uri="{FF2B5EF4-FFF2-40B4-BE49-F238E27FC236}">
                  <a16:creationId xmlns:a16="http://schemas.microsoft.com/office/drawing/2014/main" id="{3353AD85-E05D-E461-405A-4F69C0DFF4B5}"/>
                </a:ext>
              </a:extLst>
            </p:cNvPr>
            <p:cNvSpPr/>
            <p:nvPr/>
          </p:nvSpPr>
          <p:spPr>
            <a:xfrm>
              <a:off x="6029786" y="5138211"/>
              <a:ext cx="395364" cy="395364"/>
            </a:xfrm>
            <a:prstGeom prst="roundRect">
              <a:avLst>
                <a:gd name="adj" fmla="val 16361"/>
              </a:avLst>
            </a:prstGeom>
            <a:gradFill flip="none" rotWithShape="1">
              <a:gsLst>
                <a:gs pos="100000">
                  <a:srgbClr val="FFFFFF">
                    <a:alpha val="52684"/>
                  </a:srgbClr>
                </a:gs>
                <a:gs pos="0">
                  <a:srgbClr val="FFFFFF">
                    <a:alpha val="0"/>
                  </a:srgbClr>
                </a:gs>
              </a:gsLst>
              <a:path path="circle">
                <a:fillToRect r="100000" b="100000"/>
              </a:path>
              <a:tileRect l="-100000" t="-100000"/>
            </a:gradFill>
            <a:ln w="12700" cap="flat" cmpd="sng" algn="ctr">
              <a:gradFill flip="none" rotWithShape="1">
                <a:gsLst>
                  <a:gs pos="0">
                    <a:srgbClr val="FFFFFF">
                      <a:alpha val="25000"/>
                      <a:lumMod val="98000"/>
                    </a:srgbClr>
                  </a:gs>
                  <a:gs pos="36000">
                    <a:srgbClr val="FFFFFF">
                      <a:alpha val="37000"/>
                    </a:srgbClr>
                  </a:gs>
                  <a:gs pos="63000">
                    <a:srgbClr val="FFFFFF"/>
                  </a:gs>
                  <a:gs pos="84000">
                    <a:srgbClr val="FFFFFF">
                      <a:alpha val="25000"/>
                    </a:srgbClr>
                  </a:gs>
                </a:gsLst>
                <a:lin ang="8700000" scaled="0"/>
                <a:tileRect/>
              </a:gra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28554" rtl="0" eaLnBrk="1" fontAlgn="auto" latinLnBrk="0" hangingPunct="1">
                <a:lnSpc>
                  <a:spcPct val="120000"/>
                </a:lnSpc>
                <a:spcBef>
                  <a:spcPts val="0"/>
                </a:spcBef>
                <a:spcAft>
                  <a:spcPts val="600"/>
                </a:spcAft>
                <a:buClrTx/>
                <a:buSzTx/>
                <a:buFontTx/>
                <a:buNone/>
                <a:tabLst/>
                <a:defRPr/>
              </a:pPr>
              <a:r>
                <a:rPr kumimoji="0" lang="en-US" sz="1400" b="0" i="0" u="none" strike="noStrike" kern="0" cap="none" spc="-50" normalizeH="0" baseline="0" noProof="0">
                  <a:ln>
                    <a:noFill/>
                  </a:ln>
                  <a:solidFill>
                    <a:prstClr val="white"/>
                  </a:solidFill>
                  <a:effectLst/>
                  <a:uLnTx/>
                  <a:uFillTx/>
                  <a:latin typeface="Segoe Sans Display Semibold"/>
                  <a:ea typeface="+mn-ea"/>
                  <a:cs typeface="Segoe Sans Display" pitchFamily="34" charset="-120"/>
                </a:rPr>
                <a:t>04</a:t>
              </a:r>
            </a:p>
          </p:txBody>
        </p:sp>
        <p:sp>
          <p:nvSpPr>
            <p:cNvPr id="27" name="TextBox 1">
              <a:extLst>
                <a:ext uri="{FF2B5EF4-FFF2-40B4-BE49-F238E27FC236}">
                  <a16:creationId xmlns:a16="http://schemas.microsoft.com/office/drawing/2014/main" id="{05AD0A8D-9A82-3279-A57B-6F25F45FCCAA}"/>
                </a:ext>
              </a:extLst>
            </p:cNvPr>
            <p:cNvSpPr txBox="1"/>
            <p:nvPr/>
          </p:nvSpPr>
          <p:spPr>
            <a:xfrm>
              <a:off x="6722310" y="5120450"/>
              <a:ext cx="4980740" cy="430887"/>
            </a:xfrm>
            <a:prstGeom prst="rect">
              <a:avLst/>
            </a:prstGeom>
            <a:noFill/>
            <a:ln w="9525" cmpd="sng">
              <a:noFill/>
            </a:ln>
            <a:effectLst/>
          </p:spPr>
          <p:txBody>
            <a:bodyPr wrap="square" lIns="0" tIns="0" rIns="0" b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Become a frontier firm, explore Microsoft Foundry on Windows to create custom agents and workflows.</a:t>
              </a:r>
            </a:p>
          </p:txBody>
        </p:sp>
      </p:grpSp>
      <p:sp>
        <p:nvSpPr>
          <p:cNvPr id="2" name="TextBox 1">
            <a:extLst>
              <a:ext uri="{FF2B5EF4-FFF2-40B4-BE49-F238E27FC236}">
                <a16:creationId xmlns:a16="http://schemas.microsoft.com/office/drawing/2014/main" id="{4B6215D4-4106-8D28-4E44-F9CFCA7F38A8}"/>
              </a:ext>
            </a:extLst>
          </p:cNvPr>
          <p:cNvSpPr txBox="1"/>
          <p:nvPr/>
        </p:nvSpPr>
        <p:spPr>
          <a:xfrm>
            <a:off x="264710" y="6627375"/>
            <a:ext cx="6838632" cy="92333"/>
          </a:xfrm>
          <a:prstGeom prst="rect">
            <a:avLst/>
          </a:prstGeom>
          <a:noFill/>
        </p:spPr>
        <p:txBody>
          <a:bodyPr wrap="square" lIns="0" tIns="0" rIns="0" bIns="0" rtlCol="0" anchor="b" anchorCtr="0">
            <a:spAutoFit/>
          </a:bodyPr>
          <a:lstStyle>
            <a:defPPr>
              <a:defRPr lang="en-US"/>
            </a:defPPr>
            <a:lvl1pPr marL="91440" marR="0" lvl="0" indent="-91440" fontAlgn="auto">
              <a:lnSpc>
                <a:spcPct val="100000"/>
              </a:lnSpc>
              <a:spcBef>
                <a:spcPts val="0"/>
              </a:spcBef>
              <a:spcAft>
                <a:spcPts val="0"/>
              </a:spcAft>
              <a:buClrTx/>
              <a:buSzTx/>
              <a:buFontTx/>
              <a:buAutoNum type="arabicPlain"/>
              <a:tabLst/>
              <a:defRPr kumimoji="0" sz="600" b="0" i="0" u="none" strike="noStrike" cap="none" spc="0" normalizeH="0" baseline="0">
                <a:ln>
                  <a:noFill/>
                </a:ln>
                <a:solidFill>
                  <a:schemeClr val="bg1"/>
                </a:solidFill>
                <a:effectLst/>
                <a:uLnTx/>
                <a:uFillTx/>
                <a:latin typeface="Segoe Sans Display" pitchFamily="2" charset="0"/>
                <a:cs typeface="Segoe Sans Display" pitchFamily="2" charset="0"/>
              </a:defRPr>
            </a:lvl1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b="0" u="none" strike="noStrike" kern="1200" cap="none" spc="0" normalizeH="0" baseline="0" noProof="0">
                <a:ln>
                  <a:noFill/>
                </a:ln>
                <a:solidFill>
                  <a:prstClr val="white"/>
                </a:solidFill>
                <a:effectLst/>
                <a:uLnTx/>
                <a:uFillTx/>
                <a:latin typeface="Segoe Sans Display"/>
                <a:ea typeface="+mn-ea"/>
                <a:cs typeface="+mn-cs"/>
              </a:rPr>
              <a:t>1  Per user license sold separately;  also requires eligible Microsoft 365 plan.</a:t>
            </a:r>
            <a:endParaRPr kumimoji="0" lang="en-US" b="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1422656794"/>
      </p:ext>
    </p:extLst>
  </p:cSld>
  <p:clrMapOvr>
    <a:masterClrMapping/>
  </p:clrMapOvr>
</p:sld>
</file>

<file path=ppt/theme/theme1.xml><?xml version="1.0" encoding="utf-8"?>
<a:theme xmlns:a="http://schemas.openxmlformats.org/drawingml/2006/main" name="2_Dark Mode Content Slides">
  <a:themeElements>
    <a:clrScheme name="CMO PPT Template">
      <a:dk1>
        <a:srgbClr val="091F2C"/>
      </a:dk1>
      <a:lt1>
        <a:sysClr val="window" lastClr="FFFFFF"/>
      </a:lt1>
      <a:dk2>
        <a:srgbClr val="0025C0"/>
      </a:dk2>
      <a:lt2>
        <a:srgbClr val="FFF8F3"/>
      </a:lt2>
      <a:accent1>
        <a:srgbClr val="0078D4"/>
      </a:accent1>
      <a:accent2>
        <a:srgbClr val="07641D"/>
      </a:accent2>
      <a:accent3>
        <a:srgbClr val="463668"/>
      </a:accent3>
      <a:accent4>
        <a:srgbClr val="F4F3F5"/>
      </a:accent4>
      <a:accent5>
        <a:srgbClr val="C5B4E3"/>
      </a:accent5>
      <a:accent6>
        <a:srgbClr val="000000"/>
      </a:accent6>
      <a:hlink>
        <a:srgbClr val="0563C1"/>
      </a:hlink>
      <a:folHlink>
        <a:srgbClr val="0070C0"/>
      </a:folHlink>
    </a:clrScheme>
    <a:fontScheme name="Custom 1">
      <a:majorFont>
        <a:latin typeface="Segoe Sans Display Semibold"/>
        <a:ea typeface=""/>
        <a:cs typeface=""/>
      </a:majorFont>
      <a:minorFont>
        <a:latin typeface="Segoe San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O PPT Template" id="{D65C2041-AC4D-48E2-8F00-6625E8D56B50}" vid="{B2B78FD9-3860-4D23-8B3D-FB66D3D587E1}"/>
    </a:ext>
  </a:extLst>
</a:theme>
</file>

<file path=ppt/theme/theme2.xml><?xml version="1.0" encoding="utf-8"?>
<a:theme xmlns:a="http://schemas.openxmlformats.org/drawingml/2006/main" name="3_Dark Mode Content Slides">
  <a:themeElements>
    <a:clrScheme name="CMO PPT Template">
      <a:dk1>
        <a:srgbClr val="091F2C"/>
      </a:dk1>
      <a:lt1>
        <a:sysClr val="window" lastClr="FFFFFF"/>
      </a:lt1>
      <a:dk2>
        <a:srgbClr val="0025C0"/>
      </a:dk2>
      <a:lt2>
        <a:srgbClr val="FFF8F3"/>
      </a:lt2>
      <a:accent1>
        <a:srgbClr val="0078D4"/>
      </a:accent1>
      <a:accent2>
        <a:srgbClr val="07641D"/>
      </a:accent2>
      <a:accent3>
        <a:srgbClr val="463668"/>
      </a:accent3>
      <a:accent4>
        <a:srgbClr val="F4F3F5"/>
      </a:accent4>
      <a:accent5>
        <a:srgbClr val="C5B4E3"/>
      </a:accent5>
      <a:accent6>
        <a:srgbClr val="000000"/>
      </a:accent6>
      <a:hlink>
        <a:srgbClr val="0563C1"/>
      </a:hlink>
      <a:folHlink>
        <a:srgbClr val="0070C0"/>
      </a:folHlink>
    </a:clrScheme>
    <a:fontScheme name="Custom 1">
      <a:majorFont>
        <a:latin typeface="Segoe Sans Display Semibold"/>
        <a:ea typeface=""/>
        <a:cs typeface=""/>
      </a:majorFont>
      <a:minorFont>
        <a:latin typeface="Segoe San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O PPT Template" id="{D65C2041-AC4D-48E2-8F00-6625E8D56B50}" vid="{B2B78FD9-3860-4D23-8B3D-FB66D3D587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B3B4EAF656D04EABD4BA0E8D9CD9BA" ma:contentTypeVersion="19" ma:contentTypeDescription="Create a new document." ma:contentTypeScope="" ma:versionID="72c920a071053437e06c53a19e6c6187">
  <xsd:schema xmlns:xsd="http://www.w3.org/2001/XMLSchema" xmlns:xs="http://www.w3.org/2001/XMLSchema" xmlns:p="http://schemas.microsoft.com/office/2006/metadata/properties" xmlns:ns1="http://schemas.microsoft.com/sharepoint/v3" xmlns:ns2="40735e4d-f83c-4bf9-8a65-9ae8d57aa316" xmlns:ns3="8b00f409-6a31-4e9b-ad79-21261496791a" targetNamespace="http://schemas.microsoft.com/office/2006/metadata/properties" ma:root="true" ma:fieldsID="27ca3aec7a4b9e2cc7fe21d45c67aef4" ns1:_="" ns2:_="" ns3:_="">
    <xsd:import namespace="http://schemas.microsoft.com/sharepoint/v3"/>
    <xsd:import namespace="40735e4d-f83c-4bf9-8a65-9ae8d57aa316"/>
    <xsd:import namespace="8b00f409-6a31-4e9b-ad79-21261496791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ServiceLocation"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735e4d-f83c-4bf9-8a65-9ae8d57aa3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0f409-6a31-4e9b-ad79-2126149679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4096032-E611-4FF8-A372-F90B7234BA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735e4d-f83c-4bf9-8a65-9ae8d57aa316"/>
    <ds:schemaRef ds:uri="8b00f409-6a31-4e9b-ad79-2126149679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47B91B-29E0-49B6-B474-019E7CFB0312}">
  <ds:schemaRefs>
    <ds:schemaRef ds:uri="http://schemas.microsoft.com/sharepoint/v3/contenttype/forms"/>
  </ds:schemaRefs>
</ds:datastoreItem>
</file>

<file path=customXml/itemProps3.xml><?xml version="1.0" encoding="utf-8"?>
<ds:datastoreItem xmlns:ds="http://schemas.openxmlformats.org/officeDocument/2006/customXml" ds:itemID="{C5C46843-9845-449F-B1C8-362960912AE8}">
  <ds:schemaRefs>
    <ds:schemaRef ds:uri="40735e4d-f83c-4bf9-8a65-9ae8d57aa316"/>
    <ds:schemaRef ds:uri="http://purl.org/dc/elements/1.1/"/>
    <ds:schemaRef ds:uri="http://schemas.microsoft.com/office/2006/metadata/properties"/>
    <ds:schemaRef ds:uri="http://purl.org/dc/terms/"/>
    <ds:schemaRef ds:uri="http://purl.org/dc/dcmitype/"/>
    <ds:schemaRef ds:uri="8b00f409-6a31-4e9b-ad79-21261496791a"/>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c8766a-1b4e-42b1-9f55-f3f7eec1e768}" enabled="0" method="" siteId="{12c8766a-1b4e-42b1-9f55-f3f7eec1e768}" removed="1"/>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2537</Words>
  <Application>Microsoft Macintosh PowerPoint</Application>
  <PresentationFormat>Widescreen</PresentationFormat>
  <Paragraphs>174</Paragraphs>
  <Slides>8</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Aptos</vt:lpstr>
      <vt:lpstr>Arial</vt:lpstr>
      <vt:lpstr>Calibri</vt:lpstr>
      <vt:lpstr>Ginto Copilot</vt:lpstr>
      <vt:lpstr>Segoe Sans Display</vt:lpstr>
      <vt:lpstr>Segoe Sans Display Semibold</vt:lpstr>
      <vt:lpstr>Segoe Sans Display Semilight</vt:lpstr>
      <vt:lpstr>2_Dark Mode Content Slides</vt:lpstr>
      <vt:lpstr>3_Dark Mode 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2025-11-18T20:10:46Z</dcterms:created>
  <dcterms:modified xsi:type="dcterms:W3CDTF">2026-02-20T22:15:57Z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Confidentiality">
    <vt:lpwstr>5;#internal users|461efa83-0283-486a-a8d5-943328f3693f</vt:lpwstr>
  </property>
  <property fmtid="{D5CDD505-2E9C-101B-9397-08002B2CF9AE}" pid="4" name="ContentTypeId">
    <vt:lpwstr>0x0101005AB3B4EAF656D04EABD4BA0E8D9CD9BA</vt:lpwstr>
  </property>
  <property fmtid="{D5CDD505-2E9C-101B-9397-08002B2CF9AE}" pid="5" name="ItemRetentionFormula">
    <vt:lpwstr/>
  </property>
  <property fmtid="{D5CDD505-2E9C-101B-9397-08002B2CF9AE}" pid="6" name="_dlc_DocIdItemGuid">
    <vt:lpwstr>29deb957-3833-4a08-8e39-9d371e0cba03</vt:lpwstr>
  </property>
  <property fmtid="{D5CDD505-2E9C-101B-9397-08002B2CF9AE}" pid="7" name="For">
    <vt:lpwstr/>
  </property>
  <property fmtid="{D5CDD505-2E9C-101B-9397-08002B2CF9AE}" pid="8" name="MediaServiceImageTags">
    <vt:lpwstr/>
  </property>
  <property fmtid="{D5CDD505-2E9C-101B-9397-08002B2CF9AE}" pid="9" name="About">
    <vt:lpwstr/>
  </property>
</Properties>
</file>